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tags/tag16.xml" ContentType="application/vnd.openxmlformats-officedocument.presentationml.tags+xml"/>
  <Override PartName="/ppt/notesSlides/notesSlide19.xml" ContentType="application/vnd.openxmlformats-officedocument.presentationml.notesSlide+xml"/>
  <Override PartName="/ppt/tags/tag17.xml" ContentType="application/vnd.openxmlformats-officedocument.presentationml.tags+xml"/>
  <Override PartName="/ppt/notesSlides/notesSlide20.xml" ContentType="application/vnd.openxmlformats-officedocument.presentationml.notesSlide+xml"/>
  <Override PartName="/ppt/tags/tag18.xml" ContentType="application/vnd.openxmlformats-officedocument.presentationml.tags+xml"/>
  <Override PartName="/ppt/notesSlides/notesSlide21.xml" ContentType="application/vnd.openxmlformats-officedocument.presentationml.notesSlide+xml"/>
  <Override PartName="/ppt/tags/tag19.xml" ContentType="application/vnd.openxmlformats-officedocument.presentationml.tags+xml"/>
  <Override PartName="/ppt/notesSlides/notesSlide22.xml" ContentType="application/vnd.openxmlformats-officedocument.presentationml.notesSlide+xml"/>
  <Override PartName="/ppt/tags/tag20.xml" ContentType="application/vnd.openxmlformats-officedocument.presentationml.tags+xml"/>
  <Override PartName="/ppt/notesSlides/notesSlide23.xml" ContentType="application/vnd.openxmlformats-officedocument.presentationml.notesSlide+xml"/>
  <Override PartName="/ppt/tags/tag21.xml" ContentType="application/vnd.openxmlformats-officedocument.presentationml.tags+xml"/>
  <Override PartName="/ppt/notesSlides/notesSlide24.xml" ContentType="application/vnd.openxmlformats-officedocument.presentationml.notesSlide+xml"/>
  <Override PartName="/ppt/tags/tag22.xml" ContentType="application/vnd.openxmlformats-officedocument.presentationml.tags+xml"/>
  <Override PartName="/ppt/notesSlides/notesSlide25.xml" ContentType="application/vnd.openxmlformats-officedocument.presentationml.notesSlide+xml"/>
  <Override PartName="/ppt/tags/tag23.xml" ContentType="application/vnd.openxmlformats-officedocument.presentationml.tags+xml"/>
  <Override PartName="/ppt/notesSlides/notesSlide26.xml" ContentType="application/vnd.openxmlformats-officedocument.presentationml.notesSlide+xml"/>
  <Override PartName="/ppt/tags/tag24.xml" ContentType="application/vnd.openxmlformats-officedocument.presentationml.tags+xml"/>
  <Override PartName="/ppt/notesSlides/notesSlide27.xml" ContentType="application/vnd.openxmlformats-officedocument.presentationml.notesSlide+xml"/>
  <Override PartName="/ppt/tags/tag25.xml" ContentType="application/vnd.openxmlformats-officedocument.presentationml.tags+xml"/>
  <Override PartName="/ppt/notesSlides/notesSlide28.xml" ContentType="application/vnd.openxmlformats-officedocument.presentationml.notesSlide+xml"/>
  <Override PartName="/ppt/tags/tag26.xml" ContentType="application/vnd.openxmlformats-officedocument.presentationml.tags+xml"/>
  <Override PartName="/ppt/notesSlides/notesSlide29.xml" ContentType="application/vnd.openxmlformats-officedocument.presentationml.notesSlide+xml"/>
  <Override PartName="/ppt/tags/tag27.xml" ContentType="application/vnd.openxmlformats-officedocument.presentationml.tags+xml"/>
  <Override PartName="/ppt/notesSlides/notesSlide30.xml" ContentType="application/vnd.openxmlformats-officedocument.presentationml.notesSlide+xml"/>
  <Override PartName="/ppt/tags/tag28.xml" ContentType="application/vnd.openxmlformats-officedocument.presentationml.tags+xml"/>
  <Override PartName="/ppt/notesSlides/notesSlide31.xml" ContentType="application/vnd.openxmlformats-officedocument.presentationml.notesSlide+xml"/>
  <Override PartName="/ppt/tags/tag29.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30.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5"/>
    <p:sldMasterId id="2147483856" r:id="rId6"/>
    <p:sldMasterId id="2147483868" r:id="rId7"/>
    <p:sldMasterId id="2147483880" r:id="rId8"/>
    <p:sldMasterId id="2147483892" r:id="rId9"/>
    <p:sldMasterId id="2147483904" r:id="rId10"/>
  </p:sldMasterIdLst>
  <p:notesMasterIdLst>
    <p:notesMasterId r:id="rId47"/>
  </p:notesMasterIdLst>
  <p:handoutMasterIdLst>
    <p:handoutMasterId r:id="rId48"/>
  </p:handoutMasterIdLst>
  <p:sldIdLst>
    <p:sldId id="550" r:id="rId11"/>
    <p:sldId id="359" r:id="rId12"/>
    <p:sldId id="392" r:id="rId13"/>
    <p:sldId id="312" r:id="rId14"/>
    <p:sldId id="311" r:id="rId15"/>
    <p:sldId id="396" r:id="rId16"/>
    <p:sldId id="398" r:id="rId17"/>
    <p:sldId id="399" r:id="rId18"/>
    <p:sldId id="414" r:id="rId19"/>
    <p:sldId id="315" r:id="rId20"/>
    <p:sldId id="298" r:id="rId21"/>
    <p:sldId id="299" r:id="rId22"/>
    <p:sldId id="300" r:id="rId23"/>
    <p:sldId id="404" r:id="rId24"/>
    <p:sldId id="400" r:id="rId25"/>
    <p:sldId id="363" r:id="rId26"/>
    <p:sldId id="364" r:id="rId27"/>
    <p:sldId id="365" r:id="rId28"/>
    <p:sldId id="548" r:id="rId29"/>
    <p:sldId id="412" r:id="rId30"/>
    <p:sldId id="413" r:id="rId31"/>
    <p:sldId id="484" r:id="rId32"/>
    <p:sldId id="316" r:id="rId33"/>
    <p:sldId id="505" r:id="rId34"/>
    <p:sldId id="506" r:id="rId35"/>
    <p:sldId id="388" r:id="rId36"/>
    <p:sldId id="480" r:id="rId37"/>
    <p:sldId id="432" r:id="rId38"/>
    <p:sldId id="428" r:id="rId39"/>
    <p:sldId id="481" r:id="rId40"/>
    <p:sldId id="345" r:id="rId41"/>
    <p:sldId id="469" r:id="rId42"/>
    <p:sldId id="536" r:id="rId43"/>
    <p:sldId id="549" r:id="rId44"/>
    <p:sldId id="343" r:id="rId45"/>
    <p:sldId id="292" r:id="rId46"/>
  </p:sldIdLst>
  <p:sldSz cx="9144000" cy="6858000" type="screen4x3"/>
  <p:notesSz cx="6858000" cy="9296400"/>
  <p:custDataLst>
    <p:tags r:id="rId4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cerman Sherry" initials="" lastIdx="2" clrIdx="0"/>
  <p:cmAuthor id="2" name="Jaeckel Racheal A" initials="JRA" lastIdx="2" clrIdx="1">
    <p:extLst/>
  </p:cmAuthor>
  <p:cmAuthor id="3" name="Margaret Burow" initials="MXB" lastIdx="8" clrIdx="2"/>
  <p:cmAuthor id="4" name="Wendy L. Kribell" initials="WLK" lastIdx="1" clrIdx="3"/>
  <p:cmAuthor id="5" name="Kerrick Susan L" initials="KSL" lastIdx="3" clrIdx="4">
    <p:extLst>
      <p:ext uri="{19B8F6BF-5375-455C-9EA6-DF929625EA0E}">
        <p15:presenceInfo xmlns:p15="http://schemas.microsoft.com/office/powerpoint/2012/main" userId="S-1-5-21-3151507965-1511538023-2697414875-205956" providerId="AD"/>
      </p:ext>
    </p:extLst>
  </p:cmAuthor>
  <p:cmAuthor id="6" name="Ripperda Tamera L" initials="RTL" lastIdx="1" clrIdx="5">
    <p:extLst>
      <p:ext uri="{19B8F6BF-5375-455C-9EA6-DF929625EA0E}">
        <p15:presenceInfo xmlns:p15="http://schemas.microsoft.com/office/powerpoint/2012/main" userId="S-1-5-21-3151507965-1511538023-2697414875-986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3366"/>
    <a:srgbClr val="7575D1"/>
    <a:srgbClr val="00B050"/>
    <a:srgbClr val="00FF00"/>
    <a:srgbClr val="FFFF00"/>
    <a:srgbClr val="CC0000"/>
    <a:srgbClr val="CCFF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87520" autoAdjust="0"/>
  </p:normalViewPr>
  <p:slideViewPr>
    <p:cSldViewPr>
      <p:cViewPr varScale="1">
        <p:scale>
          <a:sx n="73" d="100"/>
          <a:sy n="73" d="100"/>
        </p:scale>
        <p:origin x="1260" y="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8742"/>
    </p:cViewPr>
  </p:sorterViewPr>
  <p:notesViewPr>
    <p:cSldViewPr>
      <p:cViewPr>
        <p:scale>
          <a:sx n="86" d="100"/>
          <a:sy n="86" d="100"/>
        </p:scale>
        <p:origin x="60"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notesMaster" Target="notesMasters/notesMaster1.xml"/><Relationship Id="rId50" Type="http://schemas.openxmlformats.org/officeDocument/2006/relationships/commentAuthors" Target="commentAuthors.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tags" Target="tags/tag1.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handoutMaster" Target="handoutMasters/handoutMaster1.xml"/><Relationship Id="rId8" Type="http://schemas.openxmlformats.org/officeDocument/2006/relationships/slideMaster" Target="slideMasters/slideMaster4.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328E7C-0299-4D60-9334-C0BC66ED3D26}"/>
              </a:ext>
            </a:extLst>
          </p:cNvPr>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A7F9B-7E0B-474B-AFC2-57ABBCBB0F9A}"/>
              </a:ext>
            </a:extLst>
          </p:cNvPr>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a:lvl1pPr>
          </a:lstStyle>
          <a:p>
            <a:fld id="{5B102A89-0C55-4B38-8182-4F749CEBA2F2}" type="datetimeFigureOut">
              <a:rPr lang="en-US" smtClean="0"/>
              <a:t>12/6/2018</a:t>
            </a:fld>
            <a:endParaRPr lang="en-US" dirty="0"/>
          </a:p>
        </p:txBody>
      </p:sp>
      <p:sp>
        <p:nvSpPr>
          <p:cNvPr id="4" name="Footer Placeholder 3">
            <a:extLst>
              <a:ext uri="{FF2B5EF4-FFF2-40B4-BE49-F238E27FC236}">
                <a16:creationId xmlns:a16="http://schemas.microsoft.com/office/drawing/2014/main" id="{AC812636-E016-4EDA-BE84-39E0EB00BD86}"/>
              </a:ext>
            </a:extLst>
          </p:cNvPr>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F4B2BEA-4757-455A-AA15-6CF58A72138A}"/>
              </a:ext>
            </a:extLst>
          </p:cNvPr>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4BC52DF6-7B59-4F9A-AB42-0D3C4E1A07AD}" type="slidenum">
              <a:rPr lang="en-US" smtClean="0"/>
              <a:t>‹#›</a:t>
            </a:fld>
            <a:endParaRPr lang="en-US" dirty="0"/>
          </a:p>
        </p:txBody>
      </p:sp>
    </p:spTree>
    <p:extLst>
      <p:ext uri="{BB962C8B-B14F-4D97-AF65-F5344CB8AC3E}">
        <p14:creationId xmlns:p14="http://schemas.microsoft.com/office/powerpoint/2010/main" val="3434352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2D75F69-F5CB-4A97-89A5-45DB1574B560}"/>
              </a:ext>
            </a:extLst>
          </p:cNvPr>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21507" name="Rectangle 3">
            <a:extLst>
              <a:ext uri="{FF2B5EF4-FFF2-40B4-BE49-F238E27FC236}">
                <a16:creationId xmlns:a16="http://schemas.microsoft.com/office/drawing/2014/main" id="{132BFEB3-367A-4D27-A3E7-DD13EFAC6869}"/>
              </a:ext>
            </a:extLst>
          </p:cNvPr>
          <p:cNvSpPr>
            <a:spLocks noGrp="1" noChangeArrowheads="1"/>
          </p:cNvSpPr>
          <p:nvPr>
            <p:ph type="dt" idx="1"/>
          </p:nvPr>
        </p:nvSpPr>
        <p:spPr bwMode="auto">
          <a:xfrm>
            <a:off x="3884613"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3076" name="Rectangle 4">
            <a:extLst>
              <a:ext uri="{FF2B5EF4-FFF2-40B4-BE49-F238E27FC236}">
                <a16:creationId xmlns:a16="http://schemas.microsoft.com/office/drawing/2014/main" id="{49B3DB00-4EB6-4159-8606-FA5081C1B754}"/>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a:extLst>
              <a:ext uri="{FF2B5EF4-FFF2-40B4-BE49-F238E27FC236}">
                <a16:creationId xmlns:a16="http://schemas.microsoft.com/office/drawing/2014/main" id="{531E317F-EFEC-487A-A2E0-D8AA5AC25BA4}"/>
              </a:ext>
            </a:extLst>
          </p:cNvPr>
          <p:cNvSpPr>
            <a:spLocks noGrp="1" noChangeArrowheads="1"/>
          </p:cNvSpPr>
          <p:nvPr>
            <p:ph type="body" sz="quarter" idx="3"/>
          </p:nvPr>
        </p:nvSpPr>
        <p:spPr bwMode="auto">
          <a:xfrm>
            <a:off x="685800" y="4415791"/>
            <a:ext cx="548640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1510" name="Rectangle 6">
            <a:extLst>
              <a:ext uri="{FF2B5EF4-FFF2-40B4-BE49-F238E27FC236}">
                <a16:creationId xmlns:a16="http://schemas.microsoft.com/office/drawing/2014/main" id="{1AB9422D-ED85-4FC3-9820-E3E5906BFC8E}"/>
              </a:ext>
            </a:extLst>
          </p:cNvPr>
          <p:cNvSpPr>
            <a:spLocks noGrp="1" noChangeArrowheads="1"/>
          </p:cNvSpPr>
          <p:nvPr>
            <p:ph type="ftr" sz="quarter" idx="4"/>
          </p:nvPr>
        </p:nvSpPr>
        <p:spPr bwMode="auto">
          <a:xfrm>
            <a:off x="0"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21511" name="Rectangle 7">
            <a:extLst>
              <a:ext uri="{FF2B5EF4-FFF2-40B4-BE49-F238E27FC236}">
                <a16:creationId xmlns:a16="http://schemas.microsoft.com/office/drawing/2014/main" id="{6974BBBD-A74F-4D0D-B1B6-57AD22E37EDB}"/>
              </a:ext>
            </a:extLst>
          </p:cNvPr>
          <p:cNvSpPr>
            <a:spLocks noGrp="1" noChangeArrowheads="1"/>
          </p:cNvSpPr>
          <p:nvPr>
            <p:ph type="sldNum" sz="quarter" idx="5"/>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FEF5ED0-C3C8-44D3-AEDE-C305979D3C17}" type="slidenum">
              <a:rPr lang="en-GB" altLang="en-US"/>
              <a:pPr>
                <a:defRPr/>
              </a:pPr>
              <a:t>‹#›</a:t>
            </a:fld>
            <a:endParaRPr lang="en-GB" altLang="en-US" dirty="0"/>
          </a:p>
        </p:txBody>
      </p:sp>
    </p:spTree>
    <p:extLst>
      <p:ext uri="{BB962C8B-B14F-4D97-AF65-F5344CB8AC3E}">
        <p14:creationId xmlns:p14="http://schemas.microsoft.com/office/powerpoint/2010/main" val="4182723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0DC982E-32C8-4F22-8F87-6BC741F31E7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8DC4E9-84FE-4825-9D34-CCFDE1BDC912}" type="slidenum">
              <a:rPr lang="en-GB" altLang="en-US" smtClean="0"/>
              <a:pPr>
                <a:spcBef>
                  <a:spcPct val="0"/>
                </a:spcBef>
              </a:pPr>
              <a:t>1</a:t>
            </a:fld>
            <a:endParaRPr lang="en-GB" altLang="en-US"/>
          </a:p>
        </p:txBody>
      </p:sp>
      <p:sp>
        <p:nvSpPr>
          <p:cNvPr id="6147" name="Rectangle 2">
            <a:extLst>
              <a:ext uri="{FF2B5EF4-FFF2-40B4-BE49-F238E27FC236}">
                <a16:creationId xmlns:a16="http://schemas.microsoft.com/office/drawing/2014/main" id="{BB3269EC-E94E-496B-8AB0-E4784D505280}"/>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C462A92E-108A-430E-91A5-F633FB4B51E0}"/>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3792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10</a:t>
            </a:fld>
            <a:endParaRPr lang="en-GB" altLang="en-US" dirty="0"/>
          </a:p>
        </p:txBody>
      </p:sp>
    </p:spTree>
    <p:extLst>
      <p:ext uri="{BB962C8B-B14F-4D97-AF65-F5344CB8AC3E}">
        <p14:creationId xmlns:p14="http://schemas.microsoft.com/office/powerpoint/2010/main" val="1988816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rial" panose="020B0604020202020204" pitchFamily="34" charset="0"/>
              <a:ea typeface="Wingdings" panose="05000000000000000000" pitchFamily="2" charset="2"/>
              <a:cs typeface="Wingdings" panose="05000000000000000000" pitchFamily="2" charset="2"/>
            </a:endParaRPr>
          </a:p>
        </p:txBody>
      </p:sp>
      <p:sp>
        <p:nvSpPr>
          <p:cNvPr id="4" name="Slide Number Placeholder 3"/>
          <p:cNvSpPr>
            <a:spLocks noGrp="1"/>
          </p:cNvSpPr>
          <p:nvPr>
            <p:ph type="sldNum" sz="quarter" idx="5"/>
          </p:nvPr>
        </p:nvSpPr>
        <p:spPr/>
        <p:txBody>
          <a:bodyPr/>
          <a:lstStyle/>
          <a:p>
            <a:fld id="{626E4E47-15BF-4ABC-B913-F7DC9188ADD9}" type="slidenum">
              <a:rPr lang="en-US" smtClean="0"/>
              <a:t>11</a:t>
            </a:fld>
            <a:endParaRPr lang="en-US"/>
          </a:p>
        </p:txBody>
      </p:sp>
    </p:spTree>
    <p:extLst>
      <p:ext uri="{BB962C8B-B14F-4D97-AF65-F5344CB8AC3E}">
        <p14:creationId xmlns:p14="http://schemas.microsoft.com/office/powerpoint/2010/main" val="2793508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26E4E47-15BF-4ABC-B913-F7DC9188ADD9}" type="slidenum">
              <a:rPr lang="en-US" smtClean="0"/>
              <a:t>12</a:t>
            </a:fld>
            <a:endParaRPr lang="en-US"/>
          </a:p>
        </p:txBody>
      </p:sp>
    </p:spTree>
    <p:extLst>
      <p:ext uri="{BB962C8B-B14F-4D97-AF65-F5344CB8AC3E}">
        <p14:creationId xmlns:p14="http://schemas.microsoft.com/office/powerpoint/2010/main" val="3185621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5565" marR="0">
              <a:spcBef>
                <a:spcPts val="0"/>
              </a:spcBef>
              <a:spcAft>
                <a:spcPts val="0"/>
              </a:spcAft>
            </a:pPr>
            <a:endParaRPr lang="en-US" sz="1200" dirty="0">
              <a:effectLst/>
              <a:latin typeface="Arial" panose="020B0604020202020204" pitchFamily="34" charset="0"/>
              <a:ea typeface="Wingdings" panose="05000000000000000000" pitchFamily="2" charset="2"/>
              <a:cs typeface="Wingdings" panose="05000000000000000000" pitchFamily="2" charset="2"/>
            </a:endParaRPr>
          </a:p>
        </p:txBody>
      </p:sp>
      <p:sp>
        <p:nvSpPr>
          <p:cNvPr id="4" name="Slide Number Placeholder 3"/>
          <p:cNvSpPr>
            <a:spLocks noGrp="1"/>
          </p:cNvSpPr>
          <p:nvPr>
            <p:ph type="sldNum" sz="quarter" idx="5"/>
          </p:nvPr>
        </p:nvSpPr>
        <p:spPr/>
        <p:txBody>
          <a:bodyPr/>
          <a:lstStyle/>
          <a:p>
            <a:fld id="{626E4E47-15BF-4ABC-B913-F7DC9188ADD9}" type="slidenum">
              <a:rPr lang="en-US" smtClean="0"/>
              <a:t>13</a:t>
            </a:fld>
            <a:endParaRPr lang="en-US"/>
          </a:p>
        </p:txBody>
      </p:sp>
    </p:spTree>
    <p:extLst>
      <p:ext uri="{BB962C8B-B14F-4D97-AF65-F5344CB8AC3E}">
        <p14:creationId xmlns:p14="http://schemas.microsoft.com/office/powerpoint/2010/main" val="1965404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1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14</a:t>
            </a:fld>
            <a:endParaRPr lang="en-GB" altLang="en-US" dirty="0"/>
          </a:p>
        </p:txBody>
      </p:sp>
    </p:spTree>
    <p:extLst>
      <p:ext uri="{BB962C8B-B14F-4D97-AF65-F5344CB8AC3E}">
        <p14:creationId xmlns:p14="http://schemas.microsoft.com/office/powerpoint/2010/main" val="3618842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15</a:t>
            </a:fld>
            <a:endParaRPr lang="en-GB" altLang="en-US" dirty="0"/>
          </a:p>
        </p:txBody>
      </p:sp>
    </p:spTree>
    <p:extLst>
      <p:ext uri="{BB962C8B-B14F-4D97-AF65-F5344CB8AC3E}">
        <p14:creationId xmlns:p14="http://schemas.microsoft.com/office/powerpoint/2010/main" val="6724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16</a:t>
            </a:fld>
            <a:endParaRPr lang="en-GB" altLang="en-US" dirty="0"/>
          </a:p>
        </p:txBody>
      </p:sp>
    </p:spTree>
    <p:extLst>
      <p:ext uri="{BB962C8B-B14F-4D97-AF65-F5344CB8AC3E}">
        <p14:creationId xmlns:p14="http://schemas.microsoft.com/office/powerpoint/2010/main" val="3113842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17</a:t>
            </a:fld>
            <a:endParaRPr lang="en-GB" altLang="en-US" dirty="0"/>
          </a:p>
        </p:txBody>
      </p:sp>
    </p:spTree>
    <p:extLst>
      <p:ext uri="{BB962C8B-B14F-4D97-AF65-F5344CB8AC3E}">
        <p14:creationId xmlns:p14="http://schemas.microsoft.com/office/powerpoint/2010/main" val="2188190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18</a:t>
            </a:fld>
            <a:endParaRPr lang="en-GB" altLang="en-US" dirty="0"/>
          </a:p>
        </p:txBody>
      </p:sp>
    </p:spTree>
    <p:extLst>
      <p:ext uri="{BB962C8B-B14F-4D97-AF65-F5344CB8AC3E}">
        <p14:creationId xmlns:p14="http://schemas.microsoft.com/office/powerpoint/2010/main" val="210792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EF5ED0-C3C8-44D3-AEDE-C305979D3C17}"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7629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8640" y="4343400"/>
            <a:ext cx="6480720" cy="4114800"/>
          </a:xfrm>
        </p:spPr>
        <p:txBody>
          <a:bodyPr/>
          <a:lstStyle/>
          <a:p>
            <a:endParaRPr lang="en-US" sz="900" dirty="0"/>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a:t>
            </a:fld>
            <a:endParaRPr lang="en-GB" altLang="en-US" dirty="0"/>
          </a:p>
        </p:txBody>
      </p:sp>
    </p:spTree>
    <p:extLst>
      <p:ext uri="{BB962C8B-B14F-4D97-AF65-F5344CB8AC3E}">
        <p14:creationId xmlns:p14="http://schemas.microsoft.com/office/powerpoint/2010/main" val="14410691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6A18E5A6-C7A3-403A-A29F-BD07723B68A1}" type="slidenum">
              <a:rPr lang="en-US" smtClean="0"/>
              <a:t>20</a:t>
            </a:fld>
            <a:endParaRPr lang="en-US" dirty="0"/>
          </a:p>
        </p:txBody>
      </p:sp>
    </p:spTree>
    <p:extLst>
      <p:ext uri="{BB962C8B-B14F-4D97-AF65-F5344CB8AC3E}">
        <p14:creationId xmlns:p14="http://schemas.microsoft.com/office/powerpoint/2010/main" val="1393289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21</a:t>
            </a:fld>
            <a:endParaRPr lang="en-GB" altLang="en-US" dirty="0"/>
          </a:p>
        </p:txBody>
      </p:sp>
    </p:spTree>
    <p:extLst>
      <p:ext uri="{BB962C8B-B14F-4D97-AF65-F5344CB8AC3E}">
        <p14:creationId xmlns:p14="http://schemas.microsoft.com/office/powerpoint/2010/main" val="11914484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22</a:t>
            </a:fld>
            <a:endParaRPr lang="en-GB" altLang="en-US" dirty="0"/>
          </a:p>
        </p:txBody>
      </p:sp>
    </p:spTree>
    <p:extLst>
      <p:ext uri="{BB962C8B-B14F-4D97-AF65-F5344CB8AC3E}">
        <p14:creationId xmlns:p14="http://schemas.microsoft.com/office/powerpoint/2010/main" val="1759089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23</a:t>
            </a:fld>
            <a:endParaRPr lang="en-GB" altLang="en-US" dirty="0"/>
          </a:p>
        </p:txBody>
      </p:sp>
    </p:spTree>
    <p:extLst>
      <p:ext uri="{BB962C8B-B14F-4D97-AF65-F5344CB8AC3E}">
        <p14:creationId xmlns:p14="http://schemas.microsoft.com/office/powerpoint/2010/main" val="3582126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24</a:t>
            </a:fld>
            <a:endParaRPr lang="en-GB" altLang="en-US" dirty="0"/>
          </a:p>
        </p:txBody>
      </p:sp>
    </p:spTree>
    <p:extLst>
      <p:ext uri="{BB962C8B-B14F-4D97-AF65-F5344CB8AC3E}">
        <p14:creationId xmlns:p14="http://schemas.microsoft.com/office/powerpoint/2010/main" val="37191392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25</a:t>
            </a:fld>
            <a:endParaRPr lang="en-GB" altLang="en-US" dirty="0"/>
          </a:p>
        </p:txBody>
      </p:sp>
    </p:spTree>
    <p:extLst>
      <p:ext uri="{BB962C8B-B14F-4D97-AF65-F5344CB8AC3E}">
        <p14:creationId xmlns:p14="http://schemas.microsoft.com/office/powerpoint/2010/main" val="3160499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26</a:t>
            </a:fld>
            <a:endParaRPr lang="en-GB" altLang="en-US" dirty="0"/>
          </a:p>
        </p:txBody>
      </p:sp>
    </p:spTree>
    <p:extLst>
      <p:ext uri="{BB962C8B-B14F-4D97-AF65-F5344CB8AC3E}">
        <p14:creationId xmlns:p14="http://schemas.microsoft.com/office/powerpoint/2010/main" val="2283424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27</a:t>
            </a:fld>
            <a:endParaRPr lang="en-GB" altLang="en-US" dirty="0"/>
          </a:p>
        </p:txBody>
      </p:sp>
    </p:spTree>
    <p:extLst>
      <p:ext uri="{BB962C8B-B14F-4D97-AF65-F5344CB8AC3E}">
        <p14:creationId xmlns:p14="http://schemas.microsoft.com/office/powerpoint/2010/main" val="14385265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28</a:t>
            </a:fld>
            <a:endParaRPr lang="en-GB" altLang="en-US" dirty="0"/>
          </a:p>
        </p:txBody>
      </p:sp>
    </p:spTree>
    <p:extLst>
      <p:ext uri="{BB962C8B-B14F-4D97-AF65-F5344CB8AC3E}">
        <p14:creationId xmlns:p14="http://schemas.microsoft.com/office/powerpoint/2010/main" val="21657226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6A18E5A6-C7A3-403A-A29F-BD07723B68A1}" type="slidenum">
              <a:rPr lang="en-US" smtClean="0"/>
              <a:t>29</a:t>
            </a:fld>
            <a:endParaRPr lang="en-US" dirty="0"/>
          </a:p>
        </p:txBody>
      </p:sp>
    </p:spTree>
    <p:extLst>
      <p:ext uri="{BB962C8B-B14F-4D97-AF65-F5344CB8AC3E}">
        <p14:creationId xmlns:p14="http://schemas.microsoft.com/office/powerpoint/2010/main" val="355448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3</a:t>
            </a:fld>
            <a:endParaRPr lang="en-GB" altLang="en-US" dirty="0"/>
          </a:p>
        </p:txBody>
      </p:sp>
    </p:spTree>
    <p:extLst>
      <p:ext uri="{BB962C8B-B14F-4D97-AF65-F5344CB8AC3E}">
        <p14:creationId xmlns:p14="http://schemas.microsoft.com/office/powerpoint/2010/main" val="21265620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30</a:t>
            </a:fld>
            <a:endParaRPr lang="en-GB" altLang="en-US" dirty="0"/>
          </a:p>
        </p:txBody>
      </p:sp>
    </p:spTree>
    <p:extLst>
      <p:ext uri="{BB962C8B-B14F-4D97-AF65-F5344CB8AC3E}">
        <p14:creationId xmlns:p14="http://schemas.microsoft.com/office/powerpoint/2010/main" val="13019828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31</a:t>
            </a:fld>
            <a:endParaRPr lang="en-GB" altLang="en-US" dirty="0"/>
          </a:p>
        </p:txBody>
      </p:sp>
    </p:spTree>
    <p:extLst>
      <p:ext uri="{BB962C8B-B14F-4D97-AF65-F5344CB8AC3E}">
        <p14:creationId xmlns:p14="http://schemas.microsoft.com/office/powerpoint/2010/main" val="16955250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32</a:t>
            </a:fld>
            <a:endParaRPr lang="en-GB" altLang="en-US" dirty="0"/>
          </a:p>
        </p:txBody>
      </p:sp>
    </p:spTree>
    <p:extLst>
      <p:ext uri="{BB962C8B-B14F-4D97-AF65-F5344CB8AC3E}">
        <p14:creationId xmlns:p14="http://schemas.microsoft.com/office/powerpoint/2010/main" val="3863218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38931CAA-8C7E-4217-971C-BFB1533F39D4}"/>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D8D7ED4D-CF5D-4827-A20D-4542BE3C34A8}"/>
              </a:ext>
            </a:extLst>
          </p:cNvPr>
          <p:cNvSpPr>
            <a:spLocks noGrp="1"/>
          </p:cNvSpPr>
          <p:nvPr>
            <p:ph type="body" idx="1"/>
          </p:nvPr>
        </p:nvSpPr>
        <p:spPr>
          <a:xfrm>
            <a:off x="731520" y="4485806"/>
            <a:ext cx="5852160" cy="3954593"/>
          </a:xfrm>
        </p:spPr>
        <p:txBody>
          <a:bodyPr/>
          <a:lstStyle/>
          <a:p>
            <a:pPr>
              <a:defRPr/>
            </a:pPr>
            <a:endParaRPr lang="en-US" altLang="en-US" i="1" dirty="0">
              <a:solidFill>
                <a:srgbClr val="0070C0"/>
              </a:solidFill>
            </a:endParaRPr>
          </a:p>
        </p:txBody>
      </p:sp>
      <p:sp>
        <p:nvSpPr>
          <p:cNvPr id="53252" name="Slide Number Placeholder 3">
            <a:extLst>
              <a:ext uri="{FF2B5EF4-FFF2-40B4-BE49-F238E27FC236}">
                <a16:creationId xmlns:a16="http://schemas.microsoft.com/office/drawing/2014/main" id="{404D0637-3C6C-4E77-B6D9-006418896B44}"/>
              </a:ext>
            </a:extLst>
          </p:cNvPr>
          <p:cNvSpPr>
            <a:spLocks noGrp="1"/>
          </p:cNvSpPr>
          <p:nvPr>
            <p:ph type="sldNum" sz="quarter" idx="5"/>
          </p:nvPr>
        </p:nvSpPr>
        <p:spPr>
          <a:noFill/>
        </p:spPr>
        <p:txBody>
          <a:bodyPr/>
          <a:lstStyle>
            <a:lvl1pPr>
              <a:spcBef>
                <a:spcPct val="30000"/>
              </a:spcBef>
              <a:defRPr sz="1300">
                <a:solidFill>
                  <a:schemeClr val="tx1"/>
                </a:solidFill>
                <a:latin typeface="Arial" panose="020B0604020202020204" pitchFamily="34" charset="0"/>
              </a:defRPr>
            </a:lvl1pPr>
            <a:lvl2pPr marL="777943" indent="-299209">
              <a:spcBef>
                <a:spcPct val="30000"/>
              </a:spcBef>
              <a:defRPr sz="1300">
                <a:solidFill>
                  <a:schemeClr val="tx1"/>
                </a:solidFill>
                <a:latin typeface="Arial" panose="020B0604020202020204" pitchFamily="34" charset="0"/>
              </a:defRPr>
            </a:lvl2pPr>
            <a:lvl3pPr marL="1196835" indent="-239367">
              <a:spcBef>
                <a:spcPct val="30000"/>
              </a:spcBef>
              <a:defRPr sz="1300">
                <a:solidFill>
                  <a:schemeClr val="tx1"/>
                </a:solidFill>
                <a:latin typeface="Arial" panose="020B0604020202020204" pitchFamily="34" charset="0"/>
              </a:defRPr>
            </a:lvl3pPr>
            <a:lvl4pPr marL="1675569" indent="-239367">
              <a:spcBef>
                <a:spcPct val="30000"/>
              </a:spcBef>
              <a:defRPr sz="1300">
                <a:solidFill>
                  <a:schemeClr val="tx1"/>
                </a:solidFill>
                <a:latin typeface="Arial" panose="020B0604020202020204" pitchFamily="34" charset="0"/>
              </a:defRPr>
            </a:lvl4pPr>
            <a:lvl5pPr marL="2154304" indent="-239367">
              <a:spcBef>
                <a:spcPct val="30000"/>
              </a:spcBef>
              <a:defRPr sz="1300">
                <a:solidFill>
                  <a:schemeClr val="tx1"/>
                </a:solidFill>
                <a:latin typeface="Arial" panose="020B0604020202020204" pitchFamily="34" charset="0"/>
              </a:defRPr>
            </a:lvl5pPr>
            <a:lvl6pPr marL="2633038" indent="-239367" eaLnBrk="0" fontAlgn="base" hangingPunct="0">
              <a:spcBef>
                <a:spcPct val="30000"/>
              </a:spcBef>
              <a:spcAft>
                <a:spcPct val="0"/>
              </a:spcAft>
              <a:defRPr sz="1300">
                <a:solidFill>
                  <a:schemeClr val="tx1"/>
                </a:solidFill>
                <a:latin typeface="Arial" panose="020B0604020202020204" pitchFamily="34" charset="0"/>
              </a:defRPr>
            </a:lvl6pPr>
            <a:lvl7pPr marL="3111772" indent="-239367" eaLnBrk="0" fontAlgn="base" hangingPunct="0">
              <a:spcBef>
                <a:spcPct val="30000"/>
              </a:spcBef>
              <a:spcAft>
                <a:spcPct val="0"/>
              </a:spcAft>
              <a:defRPr sz="1300">
                <a:solidFill>
                  <a:schemeClr val="tx1"/>
                </a:solidFill>
                <a:latin typeface="Arial" panose="020B0604020202020204" pitchFamily="34" charset="0"/>
              </a:defRPr>
            </a:lvl7pPr>
            <a:lvl8pPr marL="3590506" indent="-239367" eaLnBrk="0" fontAlgn="base" hangingPunct="0">
              <a:spcBef>
                <a:spcPct val="30000"/>
              </a:spcBef>
              <a:spcAft>
                <a:spcPct val="0"/>
              </a:spcAft>
              <a:defRPr sz="1300">
                <a:solidFill>
                  <a:schemeClr val="tx1"/>
                </a:solidFill>
                <a:latin typeface="Arial" panose="020B0604020202020204" pitchFamily="34" charset="0"/>
              </a:defRPr>
            </a:lvl8pPr>
            <a:lvl9pPr marL="4069240" indent="-239367" eaLnBrk="0" fontAlgn="base" hangingPunct="0">
              <a:spcBef>
                <a:spcPct val="30000"/>
              </a:spcBef>
              <a:spcAft>
                <a:spcPct val="0"/>
              </a:spcAft>
              <a:defRPr sz="13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52BC5F7-27BE-41ED-9B2D-C9F38EF82AF1}"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750610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BA80BB16-D98A-4447-916E-6FFA9AE5700B}"/>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D8935F0A-8D19-43A3-AD62-C317A5D06816}"/>
              </a:ext>
            </a:extLst>
          </p:cNvPr>
          <p:cNvSpPr>
            <a:spLocks noGrp="1"/>
          </p:cNvSpPr>
          <p:nvPr>
            <p:ph type="body" idx="1"/>
          </p:nvPr>
        </p:nvSpPr>
        <p:spPr>
          <a:xfrm>
            <a:off x="731520" y="4485807"/>
            <a:ext cx="5852160" cy="4549749"/>
          </a:xfrm>
        </p:spPr>
        <p:txBody>
          <a:bodyPr/>
          <a:lstStyle/>
          <a:p>
            <a:pPr>
              <a:defRPr/>
            </a:pPr>
            <a:endParaRPr lang="en-US" altLang="en-US" i="1" dirty="0">
              <a:solidFill>
                <a:srgbClr val="FF0000"/>
              </a:solidFill>
            </a:endParaRPr>
          </a:p>
        </p:txBody>
      </p:sp>
      <p:sp>
        <p:nvSpPr>
          <p:cNvPr id="55300" name="Slide Number Placeholder 3">
            <a:extLst>
              <a:ext uri="{FF2B5EF4-FFF2-40B4-BE49-F238E27FC236}">
                <a16:creationId xmlns:a16="http://schemas.microsoft.com/office/drawing/2014/main" id="{26A87608-D2B5-4FFB-9810-574C30474727}"/>
              </a:ext>
            </a:extLst>
          </p:cNvPr>
          <p:cNvSpPr>
            <a:spLocks noGrp="1"/>
          </p:cNvSpPr>
          <p:nvPr>
            <p:ph type="sldNum" sz="quarter" idx="5"/>
          </p:nvPr>
        </p:nvSpPr>
        <p:spPr>
          <a:noFill/>
        </p:spPr>
        <p:txBody>
          <a:bodyPr/>
          <a:lstStyle>
            <a:lvl1pPr>
              <a:spcBef>
                <a:spcPct val="30000"/>
              </a:spcBef>
              <a:defRPr sz="1300">
                <a:solidFill>
                  <a:schemeClr val="tx1"/>
                </a:solidFill>
                <a:latin typeface="Arial" panose="020B0604020202020204" pitchFamily="34" charset="0"/>
              </a:defRPr>
            </a:lvl1pPr>
            <a:lvl2pPr marL="777943" indent="-299209">
              <a:spcBef>
                <a:spcPct val="30000"/>
              </a:spcBef>
              <a:defRPr sz="1300">
                <a:solidFill>
                  <a:schemeClr val="tx1"/>
                </a:solidFill>
                <a:latin typeface="Arial" panose="020B0604020202020204" pitchFamily="34" charset="0"/>
              </a:defRPr>
            </a:lvl2pPr>
            <a:lvl3pPr marL="1196835" indent="-239367">
              <a:spcBef>
                <a:spcPct val="30000"/>
              </a:spcBef>
              <a:defRPr sz="1300">
                <a:solidFill>
                  <a:schemeClr val="tx1"/>
                </a:solidFill>
                <a:latin typeface="Arial" panose="020B0604020202020204" pitchFamily="34" charset="0"/>
              </a:defRPr>
            </a:lvl3pPr>
            <a:lvl4pPr marL="1675569" indent="-239367">
              <a:spcBef>
                <a:spcPct val="30000"/>
              </a:spcBef>
              <a:defRPr sz="1300">
                <a:solidFill>
                  <a:schemeClr val="tx1"/>
                </a:solidFill>
                <a:latin typeface="Arial" panose="020B0604020202020204" pitchFamily="34" charset="0"/>
              </a:defRPr>
            </a:lvl4pPr>
            <a:lvl5pPr marL="2154304" indent="-239367">
              <a:spcBef>
                <a:spcPct val="30000"/>
              </a:spcBef>
              <a:defRPr sz="1300">
                <a:solidFill>
                  <a:schemeClr val="tx1"/>
                </a:solidFill>
                <a:latin typeface="Arial" panose="020B0604020202020204" pitchFamily="34" charset="0"/>
              </a:defRPr>
            </a:lvl5pPr>
            <a:lvl6pPr marL="2633038" indent="-239367" eaLnBrk="0" fontAlgn="base" hangingPunct="0">
              <a:spcBef>
                <a:spcPct val="30000"/>
              </a:spcBef>
              <a:spcAft>
                <a:spcPct val="0"/>
              </a:spcAft>
              <a:defRPr sz="1300">
                <a:solidFill>
                  <a:schemeClr val="tx1"/>
                </a:solidFill>
                <a:latin typeface="Arial" panose="020B0604020202020204" pitchFamily="34" charset="0"/>
              </a:defRPr>
            </a:lvl6pPr>
            <a:lvl7pPr marL="3111772" indent="-239367" eaLnBrk="0" fontAlgn="base" hangingPunct="0">
              <a:spcBef>
                <a:spcPct val="30000"/>
              </a:spcBef>
              <a:spcAft>
                <a:spcPct val="0"/>
              </a:spcAft>
              <a:defRPr sz="1300">
                <a:solidFill>
                  <a:schemeClr val="tx1"/>
                </a:solidFill>
                <a:latin typeface="Arial" panose="020B0604020202020204" pitchFamily="34" charset="0"/>
              </a:defRPr>
            </a:lvl7pPr>
            <a:lvl8pPr marL="3590506" indent="-239367" eaLnBrk="0" fontAlgn="base" hangingPunct="0">
              <a:spcBef>
                <a:spcPct val="30000"/>
              </a:spcBef>
              <a:spcAft>
                <a:spcPct val="0"/>
              </a:spcAft>
              <a:defRPr sz="1300">
                <a:solidFill>
                  <a:schemeClr val="tx1"/>
                </a:solidFill>
                <a:latin typeface="Arial" panose="020B0604020202020204" pitchFamily="34" charset="0"/>
              </a:defRPr>
            </a:lvl8pPr>
            <a:lvl9pPr marL="4069240" indent="-239367" eaLnBrk="0" fontAlgn="base" hangingPunct="0">
              <a:spcBef>
                <a:spcPct val="30000"/>
              </a:spcBef>
              <a:spcAft>
                <a:spcPct val="0"/>
              </a:spcAft>
              <a:defRPr sz="13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69BFD86-F355-4E6A-AF49-931FB1A26EDD}"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697485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700" b="1"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EF5ED0-C3C8-44D3-AEDE-C305979D3C17}"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325999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0A710EA4-B4BC-4603-A0AE-A5333C5443CB}"/>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A5991983-F276-4B3E-BD11-9028929F816A}"/>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8196" name="Slide Number Placeholder 3">
            <a:extLst>
              <a:ext uri="{FF2B5EF4-FFF2-40B4-BE49-F238E27FC236}">
                <a16:creationId xmlns:a16="http://schemas.microsoft.com/office/drawing/2014/main" id="{77B4E8A7-9A2A-4F58-AEE5-149DA67531DF}"/>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2FB096-E2B7-4CD8-842A-B2EB2E75666A}" type="slidenum">
              <a:rPr lang="en-US" altLang="en-US" smtClean="0"/>
              <a:pPr/>
              <a:t>36</a:t>
            </a:fld>
            <a:endParaRPr lang="en-US" altLang="en-US"/>
          </a:p>
        </p:txBody>
      </p:sp>
    </p:spTree>
    <p:extLst>
      <p:ext uri="{BB962C8B-B14F-4D97-AF65-F5344CB8AC3E}">
        <p14:creationId xmlns:p14="http://schemas.microsoft.com/office/powerpoint/2010/main" val="49530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4</a:t>
            </a:fld>
            <a:endParaRPr lang="en-GB" altLang="en-US" dirty="0"/>
          </a:p>
        </p:txBody>
      </p:sp>
    </p:spTree>
    <p:extLst>
      <p:ext uri="{BB962C8B-B14F-4D97-AF65-F5344CB8AC3E}">
        <p14:creationId xmlns:p14="http://schemas.microsoft.com/office/powerpoint/2010/main" val="3801511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5</a:t>
            </a:fld>
            <a:endParaRPr lang="en-GB" altLang="en-US" dirty="0"/>
          </a:p>
        </p:txBody>
      </p:sp>
    </p:spTree>
    <p:extLst>
      <p:ext uri="{BB962C8B-B14F-4D97-AF65-F5344CB8AC3E}">
        <p14:creationId xmlns:p14="http://schemas.microsoft.com/office/powerpoint/2010/main" val="224753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6</a:t>
            </a:fld>
            <a:endParaRPr lang="en-GB" altLang="en-US" dirty="0"/>
          </a:p>
        </p:txBody>
      </p:sp>
    </p:spTree>
    <p:extLst>
      <p:ext uri="{BB962C8B-B14F-4D97-AF65-F5344CB8AC3E}">
        <p14:creationId xmlns:p14="http://schemas.microsoft.com/office/powerpoint/2010/main" val="28021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7</a:t>
            </a:fld>
            <a:endParaRPr lang="en-GB" altLang="en-US" dirty="0"/>
          </a:p>
        </p:txBody>
      </p:sp>
    </p:spTree>
    <p:extLst>
      <p:ext uri="{BB962C8B-B14F-4D97-AF65-F5344CB8AC3E}">
        <p14:creationId xmlns:p14="http://schemas.microsoft.com/office/powerpoint/2010/main" val="2214892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8</a:t>
            </a:fld>
            <a:endParaRPr lang="en-GB" altLang="en-US" dirty="0"/>
          </a:p>
        </p:txBody>
      </p:sp>
    </p:spTree>
    <p:extLst>
      <p:ext uri="{BB962C8B-B14F-4D97-AF65-F5344CB8AC3E}">
        <p14:creationId xmlns:p14="http://schemas.microsoft.com/office/powerpoint/2010/main" val="1924840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FEF5ED0-C3C8-44D3-AEDE-C305979D3C17}" type="slidenum">
              <a:rPr lang="en-GB" altLang="en-US" smtClean="0"/>
              <a:pPr>
                <a:defRPr/>
              </a:pPr>
              <a:t>9</a:t>
            </a:fld>
            <a:endParaRPr lang="en-GB" altLang="en-US" dirty="0"/>
          </a:p>
        </p:txBody>
      </p:sp>
    </p:spTree>
    <p:extLst>
      <p:ext uri="{BB962C8B-B14F-4D97-AF65-F5344CB8AC3E}">
        <p14:creationId xmlns:p14="http://schemas.microsoft.com/office/powerpoint/2010/main" val="1301764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ackground">
            <a:extLst>
              <a:ext uri="{FF2B5EF4-FFF2-40B4-BE49-F238E27FC236}">
                <a16:creationId xmlns:a16="http://schemas.microsoft.com/office/drawing/2014/main" id="{17FB23D0-223C-4004-8F15-D2487CDCCD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8"/>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RS Logo">
            <a:extLst>
              <a:ext uri="{FF2B5EF4-FFF2-40B4-BE49-F238E27FC236}">
                <a16:creationId xmlns:a16="http://schemas.microsoft.com/office/drawing/2014/main" id="{11A24386-DB40-4A26-BAD6-1CC59E3CAF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0" y="4429125"/>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1731963" y="4581525"/>
            <a:ext cx="7412037" cy="603250"/>
          </a:xfrm>
        </p:spPr>
        <p:txBody>
          <a:bodyPr/>
          <a:lstStyle>
            <a:lvl1pPr algn="r">
              <a:defRPr sz="4000">
                <a:solidFill>
                  <a:srgbClr val="003366"/>
                </a:solidFill>
              </a:defRPr>
            </a:lvl1pPr>
          </a:lstStyle>
          <a:p>
            <a:pPr lvl="0"/>
            <a:r>
              <a:rPr lang="en-US" noProof="0"/>
              <a:t>Click to edit Master title style</a:t>
            </a:r>
          </a:p>
        </p:txBody>
      </p:sp>
      <p:sp>
        <p:nvSpPr>
          <p:cNvPr id="34820" name="Rectangle 4"/>
          <p:cNvSpPr>
            <a:spLocks noGrp="1" noChangeArrowheads="1"/>
          </p:cNvSpPr>
          <p:nvPr>
            <p:ph type="subTitle" idx="1"/>
          </p:nvPr>
        </p:nvSpPr>
        <p:spPr>
          <a:xfrm>
            <a:off x="2555875" y="5373688"/>
            <a:ext cx="6400800" cy="360362"/>
          </a:xfrm>
          <a:extLst>
            <a:ext uri="{909E8E84-426E-40DD-AFC4-6F175D3DCCD1}">
              <a14:hiddenFill xmlns:a14="http://schemas.microsoft.com/office/drawing/2010/main">
                <a:solidFill>
                  <a:schemeClr val="bg1"/>
                </a:solidFill>
              </a14:hiddenFill>
            </a:ext>
          </a:extLst>
        </p:spPr>
        <p:txBody>
          <a:bodyPr/>
          <a:lstStyle>
            <a:lvl1pPr marL="0" indent="0" algn="r">
              <a:buFontTx/>
              <a:buNone/>
              <a:defRPr sz="2400" b="1"/>
            </a:lvl1pPr>
          </a:lstStyle>
          <a:p>
            <a:pPr lvl="0"/>
            <a:r>
              <a:rPr lang="en-US" noProof="0"/>
              <a:t>Click to edit Master subtitle style</a:t>
            </a:r>
          </a:p>
        </p:txBody>
      </p:sp>
      <p:sp>
        <p:nvSpPr>
          <p:cNvPr id="6" name="Date Placeholder 5">
            <a:extLst>
              <a:ext uri="{FF2B5EF4-FFF2-40B4-BE49-F238E27FC236}">
                <a16:creationId xmlns:a16="http://schemas.microsoft.com/office/drawing/2014/main" id="{D85BB205-DA0C-420B-9013-054C03EC16FE}"/>
              </a:ext>
            </a:extLst>
          </p:cNvPr>
          <p:cNvSpPr>
            <a:spLocks noGrp="1" noChangeArrowheads="1"/>
          </p:cNvSpPr>
          <p:nvPr>
            <p:ph type="dt" sz="half" idx="10"/>
          </p:nvPr>
        </p:nvSpPr>
        <p:spPr>
          <a:xfrm>
            <a:off x="457200" y="6192838"/>
            <a:ext cx="2133600" cy="476250"/>
          </a:xfrm>
        </p:spPr>
        <p:txBody>
          <a:bodyPr/>
          <a:lstStyle>
            <a:lvl1pPr>
              <a:defRPr/>
            </a:lvl1pPr>
          </a:lstStyle>
          <a:p>
            <a:pPr>
              <a:defRPr/>
            </a:pPr>
            <a:endParaRPr lang="en-US" dirty="0"/>
          </a:p>
        </p:txBody>
      </p:sp>
      <p:sp>
        <p:nvSpPr>
          <p:cNvPr id="7" name="Footer Placeholder 6">
            <a:extLst>
              <a:ext uri="{FF2B5EF4-FFF2-40B4-BE49-F238E27FC236}">
                <a16:creationId xmlns:a16="http://schemas.microsoft.com/office/drawing/2014/main" id="{E171CDFA-19DA-48B0-BBD6-B270B0DBDD40}"/>
              </a:ext>
            </a:extLst>
          </p:cNvPr>
          <p:cNvSpPr>
            <a:spLocks noGrp="1" noChangeArrowheads="1"/>
          </p:cNvSpPr>
          <p:nvPr>
            <p:ph type="ftr" sz="quarter" idx="11"/>
          </p:nvPr>
        </p:nvSpPr>
        <p:spPr>
          <a:xfrm>
            <a:off x="3124200" y="6192838"/>
            <a:ext cx="2895600" cy="476250"/>
          </a:xfrm>
        </p:spPr>
        <p:txBody>
          <a:bodyPr/>
          <a:lstStyle>
            <a:lvl1pPr>
              <a:defRPr/>
            </a:lvl1pPr>
          </a:lstStyle>
          <a:p>
            <a:pPr>
              <a:defRPr/>
            </a:pPr>
            <a:r>
              <a:rPr lang="en-US"/>
              <a:t>Presentation based upon current proposed guidance, subject to change.</a:t>
            </a:r>
            <a:endParaRPr lang="en-US" dirty="0"/>
          </a:p>
        </p:txBody>
      </p:sp>
      <p:sp>
        <p:nvSpPr>
          <p:cNvPr id="8" name="Slide Number Placeholder 7">
            <a:extLst>
              <a:ext uri="{FF2B5EF4-FFF2-40B4-BE49-F238E27FC236}">
                <a16:creationId xmlns:a16="http://schemas.microsoft.com/office/drawing/2014/main" id="{03235A28-EA3E-4F96-BBDC-551A2B85B492}"/>
              </a:ext>
            </a:extLst>
          </p:cNvPr>
          <p:cNvSpPr>
            <a:spLocks noGrp="1" noChangeArrowheads="1"/>
          </p:cNvSpPr>
          <p:nvPr>
            <p:ph type="sldNum" sz="quarter" idx="12"/>
          </p:nvPr>
        </p:nvSpPr>
        <p:spPr>
          <a:xfrm>
            <a:off x="6553200" y="6192838"/>
            <a:ext cx="2133600" cy="476250"/>
          </a:xfrm>
        </p:spPr>
        <p:txBody>
          <a:bodyPr/>
          <a:lstStyle>
            <a:lvl1pPr>
              <a:defRPr/>
            </a:lvl1pPr>
          </a:lstStyle>
          <a:p>
            <a:pPr>
              <a:defRPr/>
            </a:pPr>
            <a:fld id="{B006C215-C103-4709-A819-60104968C306}" type="slidenum">
              <a:rPr lang="en-US" altLang="en-US"/>
              <a:pPr>
                <a:defRPr/>
              </a:pPr>
              <a:t>‹#›</a:t>
            </a:fld>
            <a:endParaRPr lang="en-US" altLang="en-US" dirty="0"/>
          </a:p>
        </p:txBody>
      </p:sp>
    </p:spTree>
    <p:extLst>
      <p:ext uri="{BB962C8B-B14F-4D97-AF65-F5344CB8AC3E}">
        <p14:creationId xmlns:p14="http://schemas.microsoft.com/office/powerpoint/2010/main" val="220380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93AF1D8-DB55-44ED-B93E-25852FD2613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8E9D7243-497F-4B26-A987-5A7716736DD3}"/>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FCFE6FA4-82FF-42AD-8C2C-FCEE155F5C6E}"/>
              </a:ext>
            </a:extLst>
          </p:cNvPr>
          <p:cNvSpPr>
            <a:spLocks noGrp="1" noChangeArrowheads="1"/>
          </p:cNvSpPr>
          <p:nvPr>
            <p:ph type="sldNum" sz="quarter" idx="12"/>
          </p:nvPr>
        </p:nvSpPr>
        <p:spPr>
          <a:ln/>
        </p:spPr>
        <p:txBody>
          <a:bodyPr/>
          <a:lstStyle>
            <a:lvl1pPr>
              <a:defRPr/>
            </a:lvl1pPr>
          </a:lstStyle>
          <a:p>
            <a:pPr>
              <a:defRPr/>
            </a:pPr>
            <a:fld id="{20BA008E-5D09-41EF-A537-DEA3C9505297}" type="slidenum">
              <a:rPr lang="en-US" altLang="en-US"/>
              <a:pPr>
                <a:defRPr/>
              </a:pPr>
              <a:t>‹#›</a:t>
            </a:fld>
            <a:endParaRPr lang="en-US" altLang="en-US" dirty="0"/>
          </a:p>
        </p:txBody>
      </p:sp>
    </p:spTree>
    <p:extLst>
      <p:ext uri="{BB962C8B-B14F-4D97-AF65-F5344CB8AC3E}">
        <p14:creationId xmlns:p14="http://schemas.microsoft.com/office/powerpoint/2010/main" val="235973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2725" y="404813"/>
            <a:ext cx="2185988" cy="59658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404813"/>
            <a:ext cx="6410325" cy="5965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1C11786F-FDE6-4EAC-8812-D0A24BE69E5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9238DCAB-A00E-46A1-BA53-F525E19DC161}"/>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77CE1458-DF1F-4840-9460-D892C380B9D6}"/>
              </a:ext>
            </a:extLst>
          </p:cNvPr>
          <p:cNvSpPr>
            <a:spLocks noGrp="1" noChangeArrowheads="1"/>
          </p:cNvSpPr>
          <p:nvPr>
            <p:ph type="sldNum" sz="quarter" idx="12"/>
          </p:nvPr>
        </p:nvSpPr>
        <p:spPr>
          <a:ln/>
        </p:spPr>
        <p:txBody>
          <a:bodyPr/>
          <a:lstStyle>
            <a:lvl1pPr>
              <a:defRPr/>
            </a:lvl1pPr>
          </a:lstStyle>
          <a:p>
            <a:pPr>
              <a:defRPr/>
            </a:pPr>
            <a:fld id="{7919211A-345E-4202-9F2E-9DE4D5B2D2B6}" type="slidenum">
              <a:rPr lang="en-US" altLang="en-US"/>
              <a:pPr>
                <a:defRPr/>
              </a:pPr>
              <a:t>‹#›</a:t>
            </a:fld>
            <a:endParaRPr lang="en-US" altLang="en-US" dirty="0"/>
          </a:p>
        </p:txBody>
      </p:sp>
    </p:spTree>
    <p:extLst>
      <p:ext uri="{BB962C8B-B14F-4D97-AF65-F5344CB8AC3E}">
        <p14:creationId xmlns:p14="http://schemas.microsoft.com/office/powerpoint/2010/main" val="2660732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
        <p:nvSpPr>
          <p:cNvPr id="7" name="Text Placeholder 6">
            <a:extLst>
              <a:ext uri="{FF2B5EF4-FFF2-40B4-BE49-F238E27FC236}">
                <a16:creationId xmlns:a16="http://schemas.microsoft.com/office/drawing/2014/main" id="{E1B5AFEF-0275-4DA4-B558-159DADC413D9}"/>
              </a:ext>
            </a:extLst>
          </p:cNvPr>
          <p:cNvSpPr>
            <a:spLocks noGrp="1"/>
          </p:cNvSpPr>
          <p:nvPr>
            <p:ph type="body" sz="quarter" idx="13"/>
          </p:nvPr>
        </p:nvSpPr>
        <p:spPr>
          <a:xfrm>
            <a:off x="955675" y="1803400"/>
            <a:ext cx="6965950" cy="4240213"/>
          </a:xfrm>
        </p:spPr>
        <p:txBody>
          <a:bodyPr/>
          <a:lstStyle>
            <a:lvl1pPr>
              <a:defRPr sz="2600"/>
            </a:lvl1pPr>
            <a:lvl2pPr>
              <a:defRPr sz="2600"/>
            </a:lvl2pPr>
            <a:lvl3pPr>
              <a:defRPr sz="2600"/>
            </a:lvl3pPr>
            <a:lvl4pPr>
              <a:defRPr sz="2600"/>
            </a:lvl4pPr>
            <a:lvl5pPr>
              <a:defRPr sz="2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9489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
        <p:nvSpPr>
          <p:cNvPr id="7" name="Text Placeholder 6">
            <a:extLst>
              <a:ext uri="{FF2B5EF4-FFF2-40B4-BE49-F238E27FC236}">
                <a16:creationId xmlns:a16="http://schemas.microsoft.com/office/drawing/2014/main" id="{E1B5AFEF-0275-4DA4-B558-159DADC413D9}"/>
              </a:ext>
            </a:extLst>
          </p:cNvPr>
          <p:cNvSpPr>
            <a:spLocks noGrp="1"/>
          </p:cNvSpPr>
          <p:nvPr>
            <p:ph type="body" sz="quarter" idx="13"/>
          </p:nvPr>
        </p:nvSpPr>
        <p:spPr>
          <a:xfrm>
            <a:off x="955674" y="1803400"/>
            <a:ext cx="7731125" cy="4240213"/>
          </a:xfrm>
        </p:spPr>
        <p:txBody>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5354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ackground">
            <a:extLst>
              <a:ext uri="{FF2B5EF4-FFF2-40B4-BE49-F238E27FC236}">
                <a16:creationId xmlns:a16="http://schemas.microsoft.com/office/drawing/2014/main" id="{17FB23D0-223C-4004-8F15-D2487CDCCD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7"/>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RS Logo">
            <a:extLst>
              <a:ext uri="{FF2B5EF4-FFF2-40B4-BE49-F238E27FC236}">
                <a16:creationId xmlns:a16="http://schemas.microsoft.com/office/drawing/2014/main" id="{11A24386-DB40-4A26-BAD6-1CC59E3CAF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2" y="4429126"/>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1731964" y="4581525"/>
            <a:ext cx="7412037" cy="603251"/>
          </a:xfrm>
        </p:spPr>
        <p:txBody>
          <a:bodyPr/>
          <a:lstStyle>
            <a:lvl1pPr algn="r">
              <a:defRPr sz="4000">
                <a:solidFill>
                  <a:srgbClr val="003366"/>
                </a:solidFill>
              </a:defRPr>
            </a:lvl1pPr>
          </a:lstStyle>
          <a:p>
            <a:pPr lvl="0"/>
            <a:r>
              <a:rPr lang="en-US" noProof="0"/>
              <a:t>Click to edit Master title style</a:t>
            </a:r>
          </a:p>
        </p:txBody>
      </p:sp>
      <p:sp>
        <p:nvSpPr>
          <p:cNvPr id="34820" name="Rectangle 4"/>
          <p:cNvSpPr>
            <a:spLocks noGrp="1" noChangeArrowheads="1"/>
          </p:cNvSpPr>
          <p:nvPr>
            <p:ph type="subTitle" idx="1"/>
          </p:nvPr>
        </p:nvSpPr>
        <p:spPr>
          <a:xfrm>
            <a:off x="2555875" y="5373688"/>
            <a:ext cx="6400800" cy="360363"/>
          </a:xfrm>
          <a:extLst>
            <a:ext uri="{909E8E84-426E-40DD-AFC4-6F175D3DCCD1}">
              <a14:hiddenFill xmlns:a14="http://schemas.microsoft.com/office/drawing/2010/main">
                <a:solidFill>
                  <a:schemeClr val="bg1"/>
                </a:solidFill>
              </a14:hiddenFill>
            </a:ext>
          </a:extLst>
        </p:spPr>
        <p:txBody>
          <a:bodyPr/>
          <a:lstStyle>
            <a:lvl1pPr marL="0" indent="0" algn="r">
              <a:buFontTx/>
              <a:buNone/>
              <a:defRPr sz="2400" b="1"/>
            </a:lvl1pPr>
          </a:lstStyle>
          <a:p>
            <a:pPr lvl="0"/>
            <a:r>
              <a:rPr lang="en-US" noProof="0"/>
              <a:t>Click to edit Master subtitle style</a:t>
            </a:r>
          </a:p>
        </p:txBody>
      </p:sp>
      <p:sp>
        <p:nvSpPr>
          <p:cNvPr id="6" name="Date Placeholder 5">
            <a:extLst>
              <a:ext uri="{FF2B5EF4-FFF2-40B4-BE49-F238E27FC236}">
                <a16:creationId xmlns:a16="http://schemas.microsoft.com/office/drawing/2014/main" id="{D85BB205-DA0C-420B-9013-054C03EC16FE}"/>
              </a:ext>
            </a:extLst>
          </p:cNvPr>
          <p:cNvSpPr>
            <a:spLocks noGrp="1" noChangeArrowheads="1"/>
          </p:cNvSpPr>
          <p:nvPr>
            <p:ph type="dt" sz="half" idx="10"/>
          </p:nvPr>
        </p:nvSpPr>
        <p:spPr>
          <a:xfrm>
            <a:off x="457200" y="6192837"/>
            <a:ext cx="2133600" cy="476251"/>
          </a:xfrm>
        </p:spPr>
        <p:txBody>
          <a:bodyPr/>
          <a:lstStyle>
            <a:lvl1pPr>
              <a:defRPr/>
            </a:lvl1pPr>
          </a:lstStyle>
          <a:p>
            <a:pPr>
              <a:defRPr/>
            </a:pPr>
            <a:endParaRPr lang="en-US" dirty="0"/>
          </a:p>
        </p:txBody>
      </p:sp>
      <p:sp>
        <p:nvSpPr>
          <p:cNvPr id="7" name="Footer Placeholder 6">
            <a:extLst>
              <a:ext uri="{FF2B5EF4-FFF2-40B4-BE49-F238E27FC236}">
                <a16:creationId xmlns:a16="http://schemas.microsoft.com/office/drawing/2014/main" id="{E171CDFA-19DA-48B0-BBD6-B270B0DBDD40}"/>
              </a:ext>
            </a:extLst>
          </p:cNvPr>
          <p:cNvSpPr>
            <a:spLocks noGrp="1" noChangeArrowheads="1"/>
          </p:cNvSpPr>
          <p:nvPr>
            <p:ph type="ftr" sz="quarter" idx="11"/>
          </p:nvPr>
        </p:nvSpPr>
        <p:spPr>
          <a:xfrm>
            <a:off x="3124200" y="6192837"/>
            <a:ext cx="2895600" cy="476251"/>
          </a:xfrm>
        </p:spPr>
        <p:txBody>
          <a:bodyPr/>
          <a:lstStyle>
            <a:lvl1pPr>
              <a:defRPr/>
            </a:lvl1pPr>
          </a:lstStyle>
          <a:p>
            <a:pPr>
              <a:defRPr/>
            </a:pPr>
            <a:r>
              <a:rPr lang="en-US"/>
              <a:t>Presentation based upon current proposed guidance, subject to change.</a:t>
            </a:r>
            <a:endParaRPr lang="en-US" dirty="0"/>
          </a:p>
        </p:txBody>
      </p:sp>
      <p:sp>
        <p:nvSpPr>
          <p:cNvPr id="8" name="Slide Number Placeholder 7">
            <a:extLst>
              <a:ext uri="{FF2B5EF4-FFF2-40B4-BE49-F238E27FC236}">
                <a16:creationId xmlns:a16="http://schemas.microsoft.com/office/drawing/2014/main" id="{03235A28-EA3E-4F96-BBDC-551A2B85B492}"/>
              </a:ext>
            </a:extLst>
          </p:cNvPr>
          <p:cNvSpPr>
            <a:spLocks noGrp="1" noChangeArrowheads="1"/>
          </p:cNvSpPr>
          <p:nvPr>
            <p:ph type="sldNum" sz="quarter" idx="12"/>
          </p:nvPr>
        </p:nvSpPr>
        <p:spPr>
          <a:xfrm>
            <a:off x="6553200" y="6192837"/>
            <a:ext cx="2133600" cy="476251"/>
          </a:xfrm>
        </p:spPr>
        <p:txBody>
          <a:bodyPr/>
          <a:lstStyle>
            <a:lvl1pPr>
              <a:defRPr/>
            </a:lvl1pPr>
          </a:lstStyle>
          <a:p>
            <a:pPr>
              <a:defRPr/>
            </a:pPr>
            <a:fld id="{B006C215-C103-4709-A819-60104968C306}" type="slidenum">
              <a:rPr lang="en-US" altLang="en-US"/>
              <a:pPr>
                <a:defRPr/>
              </a:pPr>
              <a:t>‹#›</a:t>
            </a:fld>
            <a:endParaRPr lang="en-US" altLang="en-US" dirty="0"/>
          </a:p>
        </p:txBody>
      </p:sp>
    </p:spTree>
    <p:extLst>
      <p:ext uri="{BB962C8B-B14F-4D97-AF65-F5344CB8AC3E}">
        <p14:creationId xmlns:p14="http://schemas.microsoft.com/office/powerpoint/2010/main" val="20010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AAE3461-A44E-4BCD-B42B-FB7283010C9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87E1A264-0BBC-4871-B143-9F26031F3AE0}"/>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6F9709E1-FD8C-415E-844D-653F4BF28D7F}"/>
              </a:ext>
            </a:extLst>
          </p:cNvPr>
          <p:cNvSpPr>
            <a:spLocks noGrp="1" noChangeArrowheads="1"/>
          </p:cNvSpPr>
          <p:nvPr>
            <p:ph type="sldNum" sz="quarter" idx="12"/>
          </p:nvPr>
        </p:nvSpPr>
        <p:spPr>
          <a:ln/>
        </p:spPr>
        <p:txBody>
          <a:bodyPr/>
          <a:lstStyle>
            <a:lvl1pPr>
              <a:defRPr/>
            </a:lvl1pPr>
          </a:lstStyle>
          <a:p>
            <a:pPr>
              <a:defRPr/>
            </a:pPr>
            <a:fld id="{77CE115E-DB1B-49FF-94DD-A40B9DE8B33E}" type="slidenum">
              <a:rPr lang="en-US" altLang="en-US"/>
              <a:pPr>
                <a:defRPr/>
              </a:pPr>
              <a:t>‹#›</a:t>
            </a:fld>
            <a:endParaRPr lang="en-US" altLang="en-US" dirty="0"/>
          </a:p>
        </p:txBody>
      </p:sp>
    </p:spTree>
    <p:extLst>
      <p:ext uri="{BB962C8B-B14F-4D97-AF65-F5344CB8AC3E}">
        <p14:creationId xmlns:p14="http://schemas.microsoft.com/office/powerpoint/2010/main" val="159207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1DCC7CE7-8AB4-4F56-8E00-043FBDEA085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DB8485BF-F9D4-414B-83E0-59804DA14C7B}"/>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34066E28-5556-4506-9082-E37E37EEBD01}"/>
              </a:ext>
            </a:extLst>
          </p:cNvPr>
          <p:cNvSpPr>
            <a:spLocks noGrp="1" noChangeArrowheads="1"/>
          </p:cNvSpPr>
          <p:nvPr>
            <p:ph type="sldNum" sz="quarter" idx="12"/>
          </p:nvPr>
        </p:nvSpPr>
        <p:spPr>
          <a:ln/>
        </p:spPr>
        <p:txBody>
          <a:bodyPr/>
          <a:lstStyle>
            <a:lvl1pPr>
              <a:defRPr/>
            </a:lvl1pPr>
          </a:lstStyle>
          <a:p>
            <a:pPr>
              <a:defRPr/>
            </a:pPr>
            <a:fld id="{952397E6-AB0A-420A-9F19-9791F24F5FCB}" type="slidenum">
              <a:rPr lang="en-US" altLang="en-US"/>
              <a:pPr>
                <a:defRPr/>
              </a:pPr>
              <a:t>‹#›</a:t>
            </a:fld>
            <a:endParaRPr lang="en-US" altLang="en-US" dirty="0"/>
          </a:p>
        </p:txBody>
      </p:sp>
    </p:spTree>
    <p:extLst>
      <p:ext uri="{BB962C8B-B14F-4D97-AF65-F5344CB8AC3E}">
        <p14:creationId xmlns:p14="http://schemas.microsoft.com/office/powerpoint/2010/main" val="2707563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1" y="1844676"/>
            <a:ext cx="38115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5539" y="1844676"/>
            <a:ext cx="38131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829DB47-CA44-4C00-AE94-DD674DB6FF0C}"/>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B02098E5-16B4-4A2D-92B5-06CBCFA4F127}"/>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9D3D4CF8-0161-42EB-97F6-E6F1A97295CC}"/>
              </a:ext>
            </a:extLst>
          </p:cNvPr>
          <p:cNvSpPr>
            <a:spLocks noGrp="1" noChangeArrowheads="1"/>
          </p:cNvSpPr>
          <p:nvPr>
            <p:ph type="sldNum" sz="quarter" idx="12"/>
          </p:nvPr>
        </p:nvSpPr>
        <p:spPr>
          <a:ln/>
        </p:spPr>
        <p:txBody>
          <a:bodyPr/>
          <a:lstStyle>
            <a:lvl1pPr>
              <a:defRPr/>
            </a:lvl1pPr>
          </a:lstStyle>
          <a:p>
            <a:pPr>
              <a:defRPr/>
            </a:pPr>
            <a:fld id="{26BCDA0F-E8DA-40A7-8F65-39572DB24BD7}" type="slidenum">
              <a:rPr lang="en-US" altLang="en-US"/>
              <a:pPr>
                <a:defRPr/>
              </a:pPr>
              <a:t>‹#›</a:t>
            </a:fld>
            <a:endParaRPr lang="en-US" altLang="en-US" dirty="0"/>
          </a:p>
        </p:txBody>
      </p:sp>
    </p:spTree>
    <p:extLst>
      <p:ext uri="{BB962C8B-B14F-4D97-AF65-F5344CB8AC3E}">
        <p14:creationId xmlns:p14="http://schemas.microsoft.com/office/powerpoint/2010/main" val="12724477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1BAF178-F5CE-4AB8-9B55-82DA9EE8107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7">
            <a:extLst>
              <a:ext uri="{FF2B5EF4-FFF2-40B4-BE49-F238E27FC236}">
                <a16:creationId xmlns:a16="http://schemas.microsoft.com/office/drawing/2014/main" id="{8DC19772-F7A1-4EBA-968F-D0FA70FA0C66}"/>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9" name="Rectangle 8">
            <a:extLst>
              <a:ext uri="{FF2B5EF4-FFF2-40B4-BE49-F238E27FC236}">
                <a16:creationId xmlns:a16="http://schemas.microsoft.com/office/drawing/2014/main" id="{E89F1B23-FC13-4C04-8546-7E4CC97E9F64}"/>
              </a:ext>
            </a:extLst>
          </p:cNvPr>
          <p:cNvSpPr>
            <a:spLocks noGrp="1" noChangeArrowheads="1"/>
          </p:cNvSpPr>
          <p:nvPr>
            <p:ph type="sldNum" sz="quarter" idx="12"/>
          </p:nvPr>
        </p:nvSpPr>
        <p:spPr>
          <a:ln/>
        </p:spPr>
        <p:txBody>
          <a:bodyPr/>
          <a:lstStyle>
            <a:lvl1pPr>
              <a:defRPr/>
            </a:lvl1pPr>
          </a:lstStyle>
          <a:p>
            <a:pPr>
              <a:defRPr/>
            </a:pPr>
            <a:fld id="{CA38E87C-3803-4F22-8E86-9EFAA72EFDA2}" type="slidenum">
              <a:rPr lang="en-US" altLang="en-US"/>
              <a:pPr>
                <a:defRPr/>
              </a:pPr>
              <a:t>‹#›</a:t>
            </a:fld>
            <a:endParaRPr lang="en-US" altLang="en-US" dirty="0"/>
          </a:p>
        </p:txBody>
      </p:sp>
    </p:spTree>
    <p:extLst>
      <p:ext uri="{BB962C8B-B14F-4D97-AF65-F5344CB8AC3E}">
        <p14:creationId xmlns:p14="http://schemas.microsoft.com/office/powerpoint/2010/main" val="10248622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Tree>
    <p:extLst>
      <p:ext uri="{BB962C8B-B14F-4D97-AF65-F5344CB8AC3E}">
        <p14:creationId xmlns:p14="http://schemas.microsoft.com/office/powerpoint/2010/main" val="426585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AAE3461-A44E-4BCD-B42B-FB7283010C9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87E1A264-0BBC-4871-B143-9F26031F3AE0}"/>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6F9709E1-FD8C-415E-844D-653F4BF28D7F}"/>
              </a:ext>
            </a:extLst>
          </p:cNvPr>
          <p:cNvSpPr>
            <a:spLocks noGrp="1" noChangeArrowheads="1"/>
          </p:cNvSpPr>
          <p:nvPr>
            <p:ph type="sldNum" sz="quarter" idx="12"/>
          </p:nvPr>
        </p:nvSpPr>
        <p:spPr>
          <a:ln/>
        </p:spPr>
        <p:txBody>
          <a:bodyPr/>
          <a:lstStyle>
            <a:lvl1pPr>
              <a:defRPr/>
            </a:lvl1pPr>
          </a:lstStyle>
          <a:p>
            <a:pPr>
              <a:defRPr/>
            </a:pPr>
            <a:fld id="{77CE115E-DB1B-49FF-94DD-A40B9DE8B33E}" type="slidenum">
              <a:rPr lang="en-US" altLang="en-US"/>
              <a:pPr>
                <a:defRPr/>
              </a:pPr>
              <a:t>‹#›</a:t>
            </a:fld>
            <a:endParaRPr lang="en-US" altLang="en-US" dirty="0"/>
          </a:p>
        </p:txBody>
      </p:sp>
    </p:spTree>
    <p:extLst>
      <p:ext uri="{BB962C8B-B14F-4D97-AF65-F5344CB8AC3E}">
        <p14:creationId xmlns:p14="http://schemas.microsoft.com/office/powerpoint/2010/main" val="2691023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6E3BE64-1FA2-49EC-9C32-01C4F8672A9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7">
            <a:extLst>
              <a:ext uri="{FF2B5EF4-FFF2-40B4-BE49-F238E27FC236}">
                <a16:creationId xmlns:a16="http://schemas.microsoft.com/office/drawing/2014/main" id="{05944221-9FCC-4266-BAEB-C9C2CF71817D}"/>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4" name="Rectangle 8">
            <a:extLst>
              <a:ext uri="{FF2B5EF4-FFF2-40B4-BE49-F238E27FC236}">
                <a16:creationId xmlns:a16="http://schemas.microsoft.com/office/drawing/2014/main" id="{2E6EEE71-35DB-4908-98D6-6596592AE16B}"/>
              </a:ext>
            </a:extLst>
          </p:cNvPr>
          <p:cNvSpPr>
            <a:spLocks noGrp="1" noChangeArrowheads="1"/>
          </p:cNvSpPr>
          <p:nvPr>
            <p:ph type="sldNum" sz="quarter" idx="12"/>
          </p:nvPr>
        </p:nvSpPr>
        <p:spPr>
          <a:ln/>
        </p:spPr>
        <p:txBody>
          <a:bodyPr/>
          <a:lstStyle>
            <a:lvl1pPr>
              <a:defRPr/>
            </a:lvl1pPr>
          </a:lstStyle>
          <a:p>
            <a:pPr>
              <a:defRPr/>
            </a:pPr>
            <a:fld id="{018CB0CE-1B47-43C9-A719-4BAB8F5B69D8}" type="slidenum">
              <a:rPr lang="en-US" altLang="en-US"/>
              <a:pPr>
                <a:defRPr/>
              </a:pPr>
              <a:t>‹#›</a:t>
            </a:fld>
            <a:endParaRPr lang="en-US" altLang="en-US" dirty="0"/>
          </a:p>
        </p:txBody>
      </p:sp>
    </p:spTree>
    <p:extLst>
      <p:ext uri="{BB962C8B-B14F-4D97-AF65-F5344CB8AC3E}">
        <p14:creationId xmlns:p14="http://schemas.microsoft.com/office/powerpoint/2010/main" val="2461308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131C115-31BA-4661-B0E1-5A8F602E116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1C58D9D2-69AC-4051-8809-78BC65A2E3D5}"/>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2DACC386-77FF-40D1-8424-47CE56D031E2}"/>
              </a:ext>
            </a:extLst>
          </p:cNvPr>
          <p:cNvSpPr>
            <a:spLocks noGrp="1" noChangeArrowheads="1"/>
          </p:cNvSpPr>
          <p:nvPr>
            <p:ph type="sldNum" sz="quarter" idx="12"/>
          </p:nvPr>
        </p:nvSpPr>
        <p:spPr>
          <a:ln/>
        </p:spPr>
        <p:txBody>
          <a:bodyPr/>
          <a:lstStyle>
            <a:lvl1pPr>
              <a:defRPr/>
            </a:lvl1pPr>
          </a:lstStyle>
          <a:p>
            <a:pPr>
              <a:defRPr/>
            </a:pPr>
            <a:fld id="{6C2D5F0B-EB61-48B2-A43C-9584463C41F5}" type="slidenum">
              <a:rPr lang="en-US" altLang="en-US"/>
              <a:pPr>
                <a:defRPr/>
              </a:pPr>
              <a:t>‹#›</a:t>
            </a:fld>
            <a:endParaRPr lang="en-US" altLang="en-US" dirty="0"/>
          </a:p>
        </p:txBody>
      </p:sp>
    </p:spTree>
    <p:extLst>
      <p:ext uri="{BB962C8B-B14F-4D97-AF65-F5344CB8AC3E}">
        <p14:creationId xmlns:p14="http://schemas.microsoft.com/office/powerpoint/2010/main" val="24147396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5FEBB6D5-722C-4446-8E28-0E1D11509B14}"/>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DC6BAD77-9895-4E68-9EB6-B7B0672DDCC4}"/>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08673C94-4BC8-4C7B-B87F-BF1DDD3BF584}"/>
              </a:ext>
            </a:extLst>
          </p:cNvPr>
          <p:cNvSpPr>
            <a:spLocks noGrp="1" noChangeArrowheads="1"/>
          </p:cNvSpPr>
          <p:nvPr>
            <p:ph type="sldNum" sz="quarter" idx="12"/>
          </p:nvPr>
        </p:nvSpPr>
        <p:spPr>
          <a:ln/>
        </p:spPr>
        <p:txBody>
          <a:bodyPr/>
          <a:lstStyle>
            <a:lvl1pPr>
              <a:defRPr/>
            </a:lvl1pPr>
          </a:lstStyle>
          <a:p>
            <a:pPr>
              <a:defRPr/>
            </a:pPr>
            <a:fld id="{4D4A16D0-1F13-4059-9253-12E0538ADFF0}" type="slidenum">
              <a:rPr lang="en-US" altLang="en-US"/>
              <a:pPr>
                <a:defRPr/>
              </a:pPr>
              <a:t>‹#›</a:t>
            </a:fld>
            <a:endParaRPr lang="en-US" altLang="en-US" dirty="0"/>
          </a:p>
        </p:txBody>
      </p:sp>
    </p:spTree>
    <p:extLst>
      <p:ext uri="{BB962C8B-B14F-4D97-AF65-F5344CB8AC3E}">
        <p14:creationId xmlns:p14="http://schemas.microsoft.com/office/powerpoint/2010/main" val="40802753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93AF1D8-DB55-44ED-B93E-25852FD2613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8E9D7243-497F-4B26-A987-5A7716736DD3}"/>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FCFE6FA4-82FF-42AD-8C2C-FCEE155F5C6E}"/>
              </a:ext>
            </a:extLst>
          </p:cNvPr>
          <p:cNvSpPr>
            <a:spLocks noGrp="1" noChangeArrowheads="1"/>
          </p:cNvSpPr>
          <p:nvPr>
            <p:ph type="sldNum" sz="quarter" idx="12"/>
          </p:nvPr>
        </p:nvSpPr>
        <p:spPr>
          <a:ln/>
        </p:spPr>
        <p:txBody>
          <a:bodyPr/>
          <a:lstStyle>
            <a:lvl1pPr>
              <a:defRPr/>
            </a:lvl1pPr>
          </a:lstStyle>
          <a:p>
            <a:pPr>
              <a:defRPr/>
            </a:pPr>
            <a:fld id="{20BA008E-5D09-41EF-A537-DEA3C9505297}" type="slidenum">
              <a:rPr lang="en-US" altLang="en-US"/>
              <a:pPr>
                <a:defRPr/>
              </a:pPr>
              <a:t>‹#›</a:t>
            </a:fld>
            <a:endParaRPr lang="en-US" altLang="en-US" dirty="0"/>
          </a:p>
        </p:txBody>
      </p:sp>
    </p:spTree>
    <p:extLst>
      <p:ext uri="{BB962C8B-B14F-4D97-AF65-F5344CB8AC3E}">
        <p14:creationId xmlns:p14="http://schemas.microsoft.com/office/powerpoint/2010/main" val="1056599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2726" y="404814"/>
            <a:ext cx="2185988" cy="59658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404814"/>
            <a:ext cx="6410325" cy="5965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1C11786F-FDE6-4EAC-8812-D0A24BE69E5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9238DCAB-A00E-46A1-BA53-F525E19DC161}"/>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77CE1458-DF1F-4840-9460-D892C380B9D6}"/>
              </a:ext>
            </a:extLst>
          </p:cNvPr>
          <p:cNvSpPr>
            <a:spLocks noGrp="1" noChangeArrowheads="1"/>
          </p:cNvSpPr>
          <p:nvPr>
            <p:ph type="sldNum" sz="quarter" idx="12"/>
          </p:nvPr>
        </p:nvSpPr>
        <p:spPr>
          <a:ln/>
        </p:spPr>
        <p:txBody>
          <a:bodyPr/>
          <a:lstStyle>
            <a:lvl1pPr>
              <a:defRPr/>
            </a:lvl1pPr>
          </a:lstStyle>
          <a:p>
            <a:pPr>
              <a:defRPr/>
            </a:pPr>
            <a:fld id="{7919211A-345E-4202-9F2E-9DE4D5B2D2B6}" type="slidenum">
              <a:rPr lang="en-US" altLang="en-US"/>
              <a:pPr>
                <a:defRPr/>
              </a:pPr>
              <a:t>‹#›</a:t>
            </a:fld>
            <a:endParaRPr lang="en-US" altLang="en-US" dirty="0"/>
          </a:p>
        </p:txBody>
      </p:sp>
    </p:spTree>
    <p:extLst>
      <p:ext uri="{BB962C8B-B14F-4D97-AF65-F5344CB8AC3E}">
        <p14:creationId xmlns:p14="http://schemas.microsoft.com/office/powerpoint/2010/main" val="8085157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ackground">
            <a:extLst>
              <a:ext uri="{FF2B5EF4-FFF2-40B4-BE49-F238E27FC236}">
                <a16:creationId xmlns:a16="http://schemas.microsoft.com/office/drawing/2014/main" id="{1E024F1E-8E2B-43C1-B4A2-0C75F8DB37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8"/>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RS Logo">
            <a:extLst>
              <a:ext uri="{FF2B5EF4-FFF2-40B4-BE49-F238E27FC236}">
                <a16:creationId xmlns:a16="http://schemas.microsoft.com/office/drawing/2014/main" id="{691743EF-D2E0-4489-88F4-003B469E23C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0" y="4429125"/>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1731963" y="4581525"/>
            <a:ext cx="7412037" cy="603250"/>
          </a:xfrm>
        </p:spPr>
        <p:txBody>
          <a:bodyPr/>
          <a:lstStyle>
            <a:lvl1pPr algn="r">
              <a:defRPr sz="4000">
                <a:solidFill>
                  <a:srgbClr val="003366"/>
                </a:solidFill>
              </a:defRPr>
            </a:lvl1pPr>
          </a:lstStyle>
          <a:p>
            <a:pPr lvl="0"/>
            <a:r>
              <a:rPr lang="en-US" noProof="0"/>
              <a:t>Click to edit Master title style</a:t>
            </a:r>
          </a:p>
        </p:txBody>
      </p:sp>
      <p:sp>
        <p:nvSpPr>
          <p:cNvPr id="34820" name="Rectangle 4"/>
          <p:cNvSpPr>
            <a:spLocks noGrp="1" noChangeArrowheads="1"/>
          </p:cNvSpPr>
          <p:nvPr>
            <p:ph type="subTitle" idx="1"/>
          </p:nvPr>
        </p:nvSpPr>
        <p:spPr>
          <a:xfrm>
            <a:off x="2555875" y="5373688"/>
            <a:ext cx="6400800" cy="360362"/>
          </a:xfrm>
          <a:extLst>
            <a:ext uri="{909E8E84-426E-40DD-AFC4-6F175D3DCCD1}">
              <a14:hiddenFill xmlns:a14="http://schemas.microsoft.com/office/drawing/2010/main">
                <a:solidFill>
                  <a:schemeClr val="bg1"/>
                </a:solidFill>
              </a14:hiddenFill>
            </a:ext>
          </a:extLst>
        </p:spPr>
        <p:txBody>
          <a:bodyPr/>
          <a:lstStyle>
            <a:lvl1pPr marL="0" indent="0" algn="r">
              <a:buFontTx/>
              <a:buNone/>
              <a:defRPr sz="2400" b="1"/>
            </a:lvl1pPr>
          </a:lstStyle>
          <a:p>
            <a:pPr lvl="0"/>
            <a:r>
              <a:rPr lang="en-US" noProof="0"/>
              <a:t>Click to edit Master subtitle style</a:t>
            </a:r>
          </a:p>
        </p:txBody>
      </p:sp>
      <p:sp>
        <p:nvSpPr>
          <p:cNvPr id="6" name="Date Placeholder 5">
            <a:extLst>
              <a:ext uri="{FF2B5EF4-FFF2-40B4-BE49-F238E27FC236}">
                <a16:creationId xmlns:a16="http://schemas.microsoft.com/office/drawing/2014/main" id="{F4761575-A036-4CAE-B25F-718E3CC2F7A1}"/>
              </a:ext>
            </a:extLst>
          </p:cNvPr>
          <p:cNvSpPr>
            <a:spLocks noGrp="1" noChangeArrowheads="1"/>
          </p:cNvSpPr>
          <p:nvPr>
            <p:ph type="dt" sz="half" idx="10"/>
          </p:nvPr>
        </p:nvSpPr>
        <p:spPr>
          <a:xfrm>
            <a:off x="457200" y="6192838"/>
            <a:ext cx="2133600" cy="476250"/>
          </a:xfrm>
        </p:spPr>
        <p:txBody>
          <a:bodyPr/>
          <a:lstStyle>
            <a:lvl1pPr>
              <a:defRPr/>
            </a:lvl1pPr>
          </a:lstStyle>
          <a:p>
            <a:pPr>
              <a:defRPr/>
            </a:pPr>
            <a:endParaRPr lang="en-US"/>
          </a:p>
        </p:txBody>
      </p:sp>
      <p:sp>
        <p:nvSpPr>
          <p:cNvPr id="7" name="Footer Placeholder 6">
            <a:extLst>
              <a:ext uri="{FF2B5EF4-FFF2-40B4-BE49-F238E27FC236}">
                <a16:creationId xmlns:a16="http://schemas.microsoft.com/office/drawing/2014/main" id="{48C665BB-A92B-4C48-9C07-DD5A97897297}"/>
              </a:ext>
            </a:extLst>
          </p:cNvPr>
          <p:cNvSpPr>
            <a:spLocks noGrp="1" noChangeArrowheads="1"/>
          </p:cNvSpPr>
          <p:nvPr>
            <p:ph type="ftr" sz="quarter" idx="11"/>
          </p:nvPr>
        </p:nvSpPr>
        <p:spPr>
          <a:xfrm>
            <a:off x="3124200" y="6192838"/>
            <a:ext cx="2895600" cy="476250"/>
          </a:xfrm>
        </p:spPr>
        <p:txBody>
          <a:bodyPr/>
          <a:lstStyle>
            <a:lvl1pPr>
              <a:defRPr/>
            </a:lvl1pPr>
          </a:lstStyle>
          <a:p>
            <a:pPr>
              <a:defRPr/>
            </a:pPr>
            <a:r>
              <a:rPr lang="en-US"/>
              <a:t>Presentation based upon current proposed guidance, subject to change.</a:t>
            </a:r>
          </a:p>
        </p:txBody>
      </p:sp>
      <p:sp>
        <p:nvSpPr>
          <p:cNvPr id="8" name="Slide Number Placeholder 7">
            <a:extLst>
              <a:ext uri="{FF2B5EF4-FFF2-40B4-BE49-F238E27FC236}">
                <a16:creationId xmlns:a16="http://schemas.microsoft.com/office/drawing/2014/main" id="{EEBBF34C-B315-4064-B877-76D8FE09B738}"/>
              </a:ext>
            </a:extLst>
          </p:cNvPr>
          <p:cNvSpPr>
            <a:spLocks noGrp="1" noChangeArrowheads="1"/>
          </p:cNvSpPr>
          <p:nvPr>
            <p:ph type="sldNum" sz="quarter" idx="12"/>
          </p:nvPr>
        </p:nvSpPr>
        <p:spPr>
          <a:xfrm>
            <a:off x="6553200" y="6192838"/>
            <a:ext cx="2133600" cy="476250"/>
          </a:xfrm>
        </p:spPr>
        <p:txBody>
          <a:bodyPr/>
          <a:lstStyle>
            <a:lvl1pPr>
              <a:defRPr/>
            </a:lvl1pPr>
          </a:lstStyle>
          <a:p>
            <a:pPr>
              <a:defRPr/>
            </a:pPr>
            <a:fld id="{C4FDD75F-F417-4076-BC94-D99424F73625}" type="slidenum">
              <a:rPr lang="en-US" altLang="en-US"/>
              <a:pPr>
                <a:defRPr/>
              </a:pPr>
              <a:t>‹#›</a:t>
            </a:fld>
            <a:endParaRPr lang="en-US" altLang="en-US" dirty="0"/>
          </a:p>
        </p:txBody>
      </p:sp>
    </p:spTree>
    <p:extLst>
      <p:ext uri="{BB962C8B-B14F-4D97-AF65-F5344CB8AC3E}">
        <p14:creationId xmlns:p14="http://schemas.microsoft.com/office/powerpoint/2010/main" val="7210265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05B8919B-56B5-4A7E-A997-6B264DE309B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D1D299D5-E964-4DD6-A99F-CDB489E5AEC0}"/>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E166057C-7F89-4025-8334-C365CAED473C}"/>
              </a:ext>
            </a:extLst>
          </p:cNvPr>
          <p:cNvSpPr>
            <a:spLocks noGrp="1" noChangeArrowheads="1"/>
          </p:cNvSpPr>
          <p:nvPr>
            <p:ph type="sldNum" sz="quarter" idx="12"/>
          </p:nvPr>
        </p:nvSpPr>
        <p:spPr>
          <a:ln/>
        </p:spPr>
        <p:txBody>
          <a:bodyPr/>
          <a:lstStyle>
            <a:lvl1pPr>
              <a:defRPr/>
            </a:lvl1pPr>
          </a:lstStyle>
          <a:p>
            <a:pPr>
              <a:defRPr/>
            </a:pPr>
            <a:fld id="{4F24191E-6FD4-4562-A510-C50A21C9A166}" type="slidenum">
              <a:rPr lang="en-US" altLang="en-US"/>
              <a:pPr>
                <a:defRPr/>
              </a:pPr>
              <a:t>‹#›</a:t>
            </a:fld>
            <a:endParaRPr lang="en-US" altLang="en-US" dirty="0"/>
          </a:p>
        </p:txBody>
      </p:sp>
    </p:spTree>
    <p:extLst>
      <p:ext uri="{BB962C8B-B14F-4D97-AF65-F5344CB8AC3E}">
        <p14:creationId xmlns:p14="http://schemas.microsoft.com/office/powerpoint/2010/main" val="21397854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AE2D2D52-6FE8-4655-8064-8F8AED268B4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BAB14551-AADF-40B0-96B3-12A5766149EA}"/>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9F63C536-5B24-4BD2-92B9-71F7F120C5B3}"/>
              </a:ext>
            </a:extLst>
          </p:cNvPr>
          <p:cNvSpPr>
            <a:spLocks noGrp="1" noChangeArrowheads="1"/>
          </p:cNvSpPr>
          <p:nvPr>
            <p:ph type="sldNum" sz="quarter" idx="12"/>
          </p:nvPr>
        </p:nvSpPr>
        <p:spPr>
          <a:ln/>
        </p:spPr>
        <p:txBody>
          <a:bodyPr/>
          <a:lstStyle>
            <a:lvl1pPr>
              <a:defRPr/>
            </a:lvl1pPr>
          </a:lstStyle>
          <a:p>
            <a:pPr>
              <a:defRPr/>
            </a:pPr>
            <a:fld id="{FA8D56EF-1E0C-4A78-99EE-6A8EFF336611}" type="slidenum">
              <a:rPr lang="en-US" altLang="en-US"/>
              <a:pPr>
                <a:defRPr/>
              </a:pPr>
              <a:t>‹#›</a:t>
            </a:fld>
            <a:endParaRPr lang="en-US" altLang="en-US" dirty="0"/>
          </a:p>
        </p:txBody>
      </p:sp>
    </p:spTree>
    <p:extLst>
      <p:ext uri="{BB962C8B-B14F-4D97-AF65-F5344CB8AC3E}">
        <p14:creationId xmlns:p14="http://schemas.microsoft.com/office/powerpoint/2010/main" val="176253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844675"/>
            <a:ext cx="38115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5538" y="1844675"/>
            <a:ext cx="38131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600E49E4-19FD-4F2A-BCE9-86AD3C51E03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57EDC22F-3645-496A-B312-1FE33E605721}"/>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FD697291-9289-491E-BEC7-1A63BD041E2C}"/>
              </a:ext>
            </a:extLst>
          </p:cNvPr>
          <p:cNvSpPr>
            <a:spLocks noGrp="1" noChangeArrowheads="1"/>
          </p:cNvSpPr>
          <p:nvPr>
            <p:ph type="sldNum" sz="quarter" idx="12"/>
          </p:nvPr>
        </p:nvSpPr>
        <p:spPr>
          <a:ln/>
        </p:spPr>
        <p:txBody>
          <a:bodyPr/>
          <a:lstStyle>
            <a:lvl1pPr>
              <a:defRPr/>
            </a:lvl1pPr>
          </a:lstStyle>
          <a:p>
            <a:pPr>
              <a:defRPr/>
            </a:pPr>
            <a:fld id="{DA48E5EC-F0FA-4C5E-A9AC-FD67B6DA80A5}" type="slidenum">
              <a:rPr lang="en-US" altLang="en-US"/>
              <a:pPr>
                <a:defRPr/>
              </a:pPr>
              <a:t>‹#›</a:t>
            </a:fld>
            <a:endParaRPr lang="en-US" altLang="en-US" dirty="0"/>
          </a:p>
        </p:txBody>
      </p:sp>
    </p:spTree>
    <p:extLst>
      <p:ext uri="{BB962C8B-B14F-4D97-AF65-F5344CB8AC3E}">
        <p14:creationId xmlns:p14="http://schemas.microsoft.com/office/powerpoint/2010/main" val="10458910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98225F1E-87A1-465F-A207-3AD6E65FAD7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7">
            <a:extLst>
              <a:ext uri="{FF2B5EF4-FFF2-40B4-BE49-F238E27FC236}">
                <a16:creationId xmlns:a16="http://schemas.microsoft.com/office/drawing/2014/main" id="{497F282B-C560-4291-AA48-55BA29F85386}"/>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9" name="Rectangle 8">
            <a:extLst>
              <a:ext uri="{FF2B5EF4-FFF2-40B4-BE49-F238E27FC236}">
                <a16:creationId xmlns:a16="http://schemas.microsoft.com/office/drawing/2014/main" id="{900DF2D8-0923-458D-8264-12CF3B68B253}"/>
              </a:ext>
            </a:extLst>
          </p:cNvPr>
          <p:cNvSpPr>
            <a:spLocks noGrp="1" noChangeArrowheads="1"/>
          </p:cNvSpPr>
          <p:nvPr>
            <p:ph type="sldNum" sz="quarter" idx="12"/>
          </p:nvPr>
        </p:nvSpPr>
        <p:spPr>
          <a:ln/>
        </p:spPr>
        <p:txBody>
          <a:bodyPr/>
          <a:lstStyle>
            <a:lvl1pPr>
              <a:defRPr/>
            </a:lvl1pPr>
          </a:lstStyle>
          <a:p>
            <a:pPr>
              <a:defRPr/>
            </a:pPr>
            <a:fld id="{2B8894BA-C14C-4017-9234-CBB3020BE238}" type="slidenum">
              <a:rPr lang="en-US" altLang="en-US"/>
              <a:pPr>
                <a:defRPr/>
              </a:pPr>
              <a:t>‹#›</a:t>
            </a:fld>
            <a:endParaRPr lang="en-US" altLang="en-US" dirty="0"/>
          </a:p>
        </p:txBody>
      </p:sp>
    </p:spTree>
    <p:extLst>
      <p:ext uri="{BB962C8B-B14F-4D97-AF65-F5344CB8AC3E}">
        <p14:creationId xmlns:p14="http://schemas.microsoft.com/office/powerpoint/2010/main" val="63237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1DCC7CE7-8AB4-4F56-8E00-043FBDEA085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DB8485BF-F9D4-414B-83E0-59804DA14C7B}"/>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34066E28-5556-4506-9082-E37E37EEBD01}"/>
              </a:ext>
            </a:extLst>
          </p:cNvPr>
          <p:cNvSpPr>
            <a:spLocks noGrp="1" noChangeArrowheads="1"/>
          </p:cNvSpPr>
          <p:nvPr>
            <p:ph type="sldNum" sz="quarter" idx="12"/>
          </p:nvPr>
        </p:nvSpPr>
        <p:spPr>
          <a:ln/>
        </p:spPr>
        <p:txBody>
          <a:bodyPr/>
          <a:lstStyle>
            <a:lvl1pPr>
              <a:defRPr/>
            </a:lvl1pPr>
          </a:lstStyle>
          <a:p>
            <a:pPr>
              <a:defRPr/>
            </a:pPr>
            <a:fld id="{952397E6-AB0A-420A-9F19-9791F24F5FCB}" type="slidenum">
              <a:rPr lang="en-US" altLang="en-US"/>
              <a:pPr>
                <a:defRPr/>
              </a:pPr>
              <a:t>‹#›</a:t>
            </a:fld>
            <a:endParaRPr lang="en-US" altLang="en-US" dirty="0"/>
          </a:p>
        </p:txBody>
      </p:sp>
    </p:spTree>
    <p:extLst>
      <p:ext uri="{BB962C8B-B14F-4D97-AF65-F5344CB8AC3E}">
        <p14:creationId xmlns:p14="http://schemas.microsoft.com/office/powerpoint/2010/main" val="3375755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4C180040-A023-4A1D-B911-BB52C8F4094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D2CB528B-E2A1-4BFB-8EA4-EBAED6CF6598}"/>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768A78AE-6134-4072-A1EC-C7B43C1E8D65}"/>
              </a:ext>
            </a:extLst>
          </p:cNvPr>
          <p:cNvSpPr>
            <a:spLocks noGrp="1" noChangeArrowheads="1"/>
          </p:cNvSpPr>
          <p:nvPr>
            <p:ph type="sldNum" sz="quarter" idx="12"/>
          </p:nvPr>
        </p:nvSpPr>
        <p:spPr>
          <a:ln/>
        </p:spPr>
        <p:txBody>
          <a:bodyPr/>
          <a:lstStyle>
            <a:lvl1pPr>
              <a:defRPr/>
            </a:lvl1pPr>
          </a:lstStyle>
          <a:p>
            <a:pPr>
              <a:defRPr/>
            </a:pPr>
            <a:fld id="{0B5162CF-3467-4F58-A24E-A5E3AB1F3F20}" type="slidenum">
              <a:rPr lang="en-US" altLang="en-US"/>
              <a:pPr>
                <a:defRPr/>
              </a:pPr>
              <a:t>‹#›</a:t>
            </a:fld>
            <a:endParaRPr lang="en-US" altLang="en-US" dirty="0"/>
          </a:p>
        </p:txBody>
      </p:sp>
    </p:spTree>
    <p:extLst>
      <p:ext uri="{BB962C8B-B14F-4D97-AF65-F5344CB8AC3E}">
        <p14:creationId xmlns:p14="http://schemas.microsoft.com/office/powerpoint/2010/main" val="27025451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7774729E-5BDB-41E7-9BC4-40D64F433EF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7">
            <a:extLst>
              <a:ext uri="{FF2B5EF4-FFF2-40B4-BE49-F238E27FC236}">
                <a16:creationId xmlns:a16="http://schemas.microsoft.com/office/drawing/2014/main" id="{BE3FF560-AD0C-4B39-82AD-5D046B96CE45}"/>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4" name="Rectangle 8">
            <a:extLst>
              <a:ext uri="{FF2B5EF4-FFF2-40B4-BE49-F238E27FC236}">
                <a16:creationId xmlns:a16="http://schemas.microsoft.com/office/drawing/2014/main" id="{29573F63-7588-43C6-9130-ED9975726E88}"/>
              </a:ext>
            </a:extLst>
          </p:cNvPr>
          <p:cNvSpPr>
            <a:spLocks noGrp="1" noChangeArrowheads="1"/>
          </p:cNvSpPr>
          <p:nvPr>
            <p:ph type="sldNum" sz="quarter" idx="12"/>
          </p:nvPr>
        </p:nvSpPr>
        <p:spPr>
          <a:ln/>
        </p:spPr>
        <p:txBody>
          <a:bodyPr/>
          <a:lstStyle>
            <a:lvl1pPr>
              <a:defRPr/>
            </a:lvl1pPr>
          </a:lstStyle>
          <a:p>
            <a:pPr>
              <a:defRPr/>
            </a:pPr>
            <a:fld id="{0CCF431E-5EBD-4349-A587-72FDB74FAB09}" type="slidenum">
              <a:rPr lang="en-US" altLang="en-US"/>
              <a:pPr>
                <a:defRPr/>
              </a:pPr>
              <a:t>‹#›</a:t>
            </a:fld>
            <a:endParaRPr lang="en-US" altLang="en-US" dirty="0"/>
          </a:p>
        </p:txBody>
      </p:sp>
    </p:spTree>
    <p:extLst>
      <p:ext uri="{BB962C8B-B14F-4D97-AF65-F5344CB8AC3E}">
        <p14:creationId xmlns:p14="http://schemas.microsoft.com/office/powerpoint/2010/main" val="4985646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745ED956-A5ED-455E-A6B4-F6A90865687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47722F4A-0EAA-463D-9ED2-E1C242619A07}"/>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54A7CC55-9FE9-4010-9FDC-CEA93E7D3AAF}"/>
              </a:ext>
            </a:extLst>
          </p:cNvPr>
          <p:cNvSpPr>
            <a:spLocks noGrp="1" noChangeArrowheads="1"/>
          </p:cNvSpPr>
          <p:nvPr>
            <p:ph type="sldNum" sz="quarter" idx="12"/>
          </p:nvPr>
        </p:nvSpPr>
        <p:spPr>
          <a:ln/>
        </p:spPr>
        <p:txBody>
          <a:bodyPr/>
          <a:lstStyle>
            <a:lvl1pPr>
              <a:defRPr/>
            </a:lvl1pPr>
          </a:lstStyle>
          <a:p>
            <a:pPr>
              <a:defRPr/>
            </a:pPr>
            <a:fld id="{F9584B1B-71F3-4FA6-9A75-D071CD81CFD2}" type="slidenum">
              <a:rPr lang="en-US" altLang="en-US"/>
              <a:pPr>
                <a:defRPr/>
              </a:pPr>
              <a:t>‹#›</a:t>
            </a:fld>
            <a:endParaRPr lang="en-US" altLang="en-US" dirty="0"/>
          </a:p>
        </p:txBody>
      </p:sp>
    </p:spTree>
    <p:extLst>
      <p:ext uri="{BB962C8B-B14F-4D97-AF65-F5344CB8AC3E}">
        <p14:creationId xmlns:p14="http://schemas.microsoft.com/office/powerpoint/2010/main" val="24724674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573F4B7D-8D31-4184-ABCF-A078E75E3E6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06C39F53-91B1-4373-97EC-7C3C9064799F}"/>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BD5ACD4A-43DC-429F-AA63-5092F5D87F85}"/>
              </a:ext>
            </a:extLst>
          </p:cNvPr>
          <p:cNvSpPr>
            <a:spLocks noGrp="1" noChangeArrowheads="1"/>
          </p:cNvSpPr>
          <p:nvPr>
            <p:ph type="sldNum" sz="quarter" idx="12"/>
          </p:nvPr>
        </p:nvSpPr>
        <p:spPr>
          <a:ln/>
        </p:spPr>
        <p:txBody>
          <a:bodyPr/>
          <a:lstStyle>
            <a:lvl1pPr>
              <a:defRPr/>
            </a:lvl1pPr>
          </a:lstStyle>
          <a:p>
            <a:pPr>
              <a:defRPr/>
            </a:pPr>
            <a:fld id="{CB42C8A7-405D-4B67-9431-089024C0C5CD}" type="slidenum">
              <a:rPr lang="en-US" altLang="en-US"/>
              <a:pPr>
                <a:defRPr/>
              </a:pPr>
              <a:t>‹#›</a:t>
            </a:fld>
            <a:endParaRPr lang="en-US" altLang="en-US" dirty="0"/>
          </a:p>
        </p:txBody>
      </p:sp>
    </p:spTree>
    <p:extLst>
      <p:ext uri="{BB962C8B-B14F-4D97-AF65-F5344CB8AC3E}">
        <p14:creationId xmlns:p14="http://schemas.microsoft.com/office/powerpoint/2010/main" val="39055046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19F50FB-86BF-427E-9CE4-51168A4CC8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D1B4C825-6A2E-4813-A6CB-85D8A66139C8}"/>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52B6AC8A-BD36-44B1-8344-D7955FB5E9F6}"/>
              </a:ext>
            </a:extLst>
          </p:cNvPr>
          <p:cNvSpPr>
            <a:spLocks noGrp="1" noChangeArrowheads="1"/>
          </p:cNvSpPr>
          <p:nvPr>
            <p:ph type="sldNum" sz="quarter" idx="12"/>
          </p:nvPr>
        </p:nvSpPr>
        <p:spPr>
          <a:ln/>
        </p:spPr>
        <p:txBody>
          <a:bodyPr/>
          <a:lstStyle>
            <a:lvl1pPr>
              <a:defRPr/>
            </a:lvl1pPr>
          </a:lstStyle>
          <a:p>
            <a:pPr>
              <a:defRPr/>
            </a:pPr>
            <a:fld id="{E7EEF603-C262-4B48-9E02-909CC33C0043}" type="slidenum">
              <a:rPr lang="en-US" altLang="en-US"/>
              <a:pPr>
                <a:defRPr/>
              </a:pPr>
              <a:t>‹#›</a:t>
            </a:fld>
            <a:endParaRPr lang="en-US" altLang="en-US" dirty="0"/>
          </a:p>
        </p:txBody>
      </p:sp>
    </p:spTree>
    <p:extLst>
      <p:ext uri="{BB962C8B-B14F-4D97-AF65-F5344CB8AC3E}">
        <p14:creationId xmlns:p14="http://schemas.microsoft.com/office/powerpoint/2010/main" val="40032247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2725" y="404813"/>
            <a:ext cx="2185988" cy="59658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404813"/>
            <a:ext cx="6410325" cy="5965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4E351A8D-D9AA-4263-B5A0-FB2523E1B0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82A304A7-B55D-4DD9-9E8C-65874B158C44}"/>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CDAEAF8D-2809-42F2-87CC-D307677B0471}"/>
              </a:ext>
            </a:extLst>
          </p:cNvPr>
          <p:cNvSpPr>
            <a:spLocks noGrp="1" noChangeArrowheads="1"/>
          </p:cNvSpPr>
          <p:nvPr>
            <p:ph type="sldNum" sz="quarter" idx="12"/>
          </p:nvPr>
        </p:nvSpPr>
        <p:spPr>
          <a:ln/>
        </p:spPr>
        <p:txBody>
          <a:bodyPr/>
          <a:lstStyle>
            <a:lvl1pPr>
              <a:defRPr/>
            </a:lvl1pPr>
          </a:lstStyle>
          <a:p>
            <a:pPr>
              <a:defRPr/>
            </a:pPr>
            <a:fld id="{9B49AD24-B5CF-4D4B-8278-9A5188B364C0}" type="slidenum">
              <a:rPr lang="en-US" altLang="en-US"/>
              <a:pPr>
                <a:defRPr/>
              </a:pPr>
              <a:t>‹#›</a:t>
            </a:fld>
            <a:endParaRPr lang="en-US" altLang="en-US" dirty="0"/>
          </a:p>
        </p:txBody>
      </p:sp>
    </p:spTree>
    <p:extLst>
      <p:ext uri="{BB962C8B-B14F-4D97-AF65-F5344CB8AC3E}">
        <p14:creationId xmlns:p14="http://schemas.microsoft.com/office/powerpoint/2010/main" val="578822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ackground">
            <a:extLst>
              <a:ext uri="{FF2B5EF4-FFF2-40B4-BE49-F238E27FC236}">
                <a16:creationId xmlns:a16="http://schemas.microsoft.com/office/drawing/2014/main" id="{17FB23D0-223C-4004-8F15-D2487CDCCDA0}"/>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6513" y="-26988"/>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RS Logo">
            <a:extLst>
              <a:ext uri="{FF2B5EF4-FFF2-40B4-BE49-F238E27FC236}">
                <a16:creationId xmlns:a16="http://schemas.microsoft.com/office/drawing/2014/main" id="{11A24386-DB40-4A26-BAD6-1CC59E3CAF7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3852" y="4429129"/>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1731965" y="4581525"/>
            <a:ext cx="7412037" cy="603250"/>
          </a:xfrm>
        </p:spPr>
        <p:txBody>
          <a:bodyPr/>
          <a:lstStyle>
            <a:lvl1pPr algn="r">
              <a:defRPr sz="2250">
                <a:solidFill>
                  <a:srgbClr val="003366"/>
                </a:solidFill>
              </a:defRPr>
            </a:lvl1pPr>
          </a:lstStyle>
          <a:p>
            <a:pPr lvl="0"/>
            <a:r>
              <a:rPr lang="en-US" noProof="0"/>
              <a:t>Click to edit Master title style</a:t>
            </a:r>
          </a:p>
        </p:txBody>
      </p:sp>
      <p:sp>
        <p:nvSpPr>
          <p:cNvPr id="34820" name="Rectangle 4"/>
          <p:cNvSpPr>
            <a:spLocks noGrp="1" noChangeArrowheads="1"/>
          </p:cNvSpPr>
          <p:nvPr>
            <p:ph type="subTitle" idx="1"/>
          </p:nvPr>
        </p:nvSpPr>
        <p:spPr>
          <a:xfrm>
            <a:off x="2555875" y="5373688"/>
            <a:ext cx="6400800" cy="360362"/>
          </a:xfrm>
          <a:extLst>
            <a:ext uri="{909E8E84-426E-40DD-AFC4-6F175D3DCCD1}">
              <a14:hiddenFill xmlns:a14="http://schemas.microsoft.com/office/drawing/2010/main">
                <a:solidFill>
                  <a:schemeClr val="bg1"/>
                </a:solidFill>
              </a14:hiddenFill>
            </a:ext>
          </a:extLst>
        </p:spPr>
        <p:txBody>
          <a:bodyPr/>
          <a:lstStyle>
            <a:lvl1pPr marL="0" indent="0" algn="r">
              <a:buFontTx/>
              <a:buNone/>
              <a:defRPr sz="1350" b="1"/>
            </a:lvl1pPr>
          </a:lstStyle>
          <a:p>
            <a:pPr lvl="0"/>
            <a:r>
              <a:rPr lang="en-US" noProof="0"/>
              <a:t>Click to edit Master subtitle style</a:t>
            </a:r>
          </a:p>
        </p:txBody>
      </p:sp>
      <p:sp>
        <p:nvSpPr>
          <p:cNvPr id="6" name="Date Placeholder 5">
            <a:extLst>
              <a:ext uri="{FF2B5EF4-FFF2-40B4-BE49-F238E27FC236}">
                <a16:creationId xmlns:a16="http://schemas.microsoft.com/office/drawing/2014/main" id="{D85BB205-DA0C-420B-9013-054C03EC16FE}"/>
              </a:ext>
            </a:extLst>
          </p:cNvPr>
          <p:cNvSpPr>
            <a:spLocks noGrp="1" noChangeArrowheads="1"/>
          </p:cNvSpPr>
          <p:nvPr>
            <p:ph type="dt" sz="half" idx="10"/>
          </p:nvPr>
        </p:nvSpPr>
        <p:spPr>
          <a:xfrm>
            <a:off x="457200" y="6192838"/>
            <a:ext cx="2133600" cy="476250"/>
          </a:xfrm>
        </p:spPr>
        <p:txBody>
          <a:bodyPr/>
          <a:lstStyle>
            <a:lvl1pPr>
              <a:defRPr/>
            </a:lvl1pPr>
          </a:lstStyle>
          <a:p>
            <a:pPr>
              <a:defRPr/>
            </a:pPr>
            <a:endParaRPr lang="en-US" dirty="0"/>
          </a:p>
        </p:txBody>
      </p:sp>
      <p:sp>
        <p:nvSpPr>
          <p:cNvPr id="7" name="Footer Placeholder 6">
            <a:extLst>
              <a:ext uri="{FF2B5EF4-FFF2-40B4-BE49-F238E27FC236}">
                <a16:creationId xmlns:a16="http://schemas.microsoft.com/office/drawing/2014/main" id="{E171CDFA-19DA-48B0-BBD6-B270B0DBDD40}"/>
              </a:ext>
            </a:extLst>
          </p:cNvPr>
          <p:cNvSpPr>
            <a:spLocks noGrp="1" noChangeArrowheads="1"/>
          </p:cNvSpPr>
          <p:nvPr>
            <p:ph type="ftr" sz="quarter" idx="11"/>
          </p:nvPr>
        </p:nvSpPr>
        <p:spPr>
          <a:xfrm>
            <a:off x="3124200" y="6192838"/>
            <a:ext cx="2895600" cy="476250"/>
          </a:xfrm>
        </p:spPr>
        <p:txBody>
          <a:bodyPr/>
          <a:lstStyle>
            <a:lvl1pPr>
              <a:defRPr/>
            </a:lvl1pPr>
          </a:lstStyle>
          <a:p>
            <a:pPr>
              <a:defRPr/>
            </a:pPr>
            <a:r>
              <a:rPr lang="en-US"/>
              <a:t>Presentation based upon current proposed guidance, subject to change.</a:t>
            </a:r>
            <a:endParaRPr lang="en-US" dirty="0"/>
          </a:p>
        </p:txBody>
      </p:sp>
      <p:sp>
        <p:nvSpPr>
          <p:cNvPr id="8" name="Slide Number Placeholder 7">
            <a:extLst>
              <a:ext uri="{FF2B5EF4-FFF2-40B4-BE49-F238E27FC236}">
                <a16:creationId xmlns:a16="http://schemas.microsoft.com/office/drawing/2014/main" id="{03235A28-EA3E-4F96-BBDC-551A2B85B492}"/>
              </a:ext>
            </a:extLst>
          </p:cNvPr>
          <p:cNvSpPr>
            <a:spLocks noGrp="1" noChangeArrowheads="1"/>
          </p:cNvSpPr>
          <p:nvPr>
            <p:ph type="sldNum" sz="quarter" idx="12"/>
          </p:nvPr>
        </p:nvSpPr>
        <p:spPr>
          <a:xfrm>
            <a:off x="6553200" y="6192838"/>
            <a:ext cx="2133600" cy="476250"/>
          </a:xfrm>
          <a:prstGeom prst="rect">
            <a:avLst/>
          </a:prstGeom>
        </p:spPr>
        <p:txBody>
          <a:bodyPr/>
          <a:lstStyle>
            <a:lvl1pPr>
              <a:defRPr/>
            </a:lvl1pPr>
          </a:lstStyle>
          <a:p>
            <a:pPr>
              <a:defRPr/>
            </a:pPr>
            <a:fld id="{B006C215-C103-4709-A819-60104968C306}" type="slidenum">
              <a:rPr lang="en-US" altLang="en-US"/>
              <a:pPr>
                <a:defRPr/>
              </a:pPr>
              <a:t>‹#›</a:t>
            </a:fld>
            <a:endParaRPr lang="en-US" altLang="en-US" dirty="0"/>
          </a:p>
        </p:txBody>
      </p:sp>
    </p:spTree>
    <p:extLst>
      <p:ext uri="{BB962C8B-B14F-4D97-AF65-F5344CB8AC3E}">
        <p14:creationId xmlns:p14="http://schemas.microsoft.com/office/powerpoint/2010/main" val="38157414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AAE3461-A44E-4BCD-B42B-FB7283010C9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87E1A264-0BBC-4871-B143-9F26031F3AE0}"/>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6F9709E1-FD8C-415E-844D-653F4BF28D7F}"/>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7CE115E-DB1B-49FF-94DD-A40B9DE8B33E}" type="slidenum">
              <a:rPr lang="en-US" altLang="en-US"/>
              <a:pPr>
                <a:defRPr/>
              </a:pPr>
              <a:t>‹#›</a:t>
            </a:fld>
            <a:endParaRPr lang="en-US" altLang="en-US" dirty="0"/>
          </a:p>
        </p:txBody>
      </p:sp>
    </p:spTree>
    <p:extLst>
      <p:ext uri="{BB962C8B-B14F-4D97-AF65-F5344CB8AC3E}">
        <p14:creationId xmlns:p14="http://schemas.microsoft.com/office/powerpoint/2010/main" val="13273620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
        <p:nvSpPr>
          <p:cNvPr id="4" name="Rectangle 6">
            <a:extLst>
              <a:ext uri="{FF2B5EF4-FFF2-40B4-BE49-F238E27FC236}">
                <a16:creationId xmlns:a16="http://schemas.microsoft.com/office/drawing/2014/main" id="{1DCC7CE7-8AB4-4F56-8E00-043FBDEA085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DB8485BF-F9D4-414B-83E0-59804DA14C7B}"/>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34066E28-5556-4506-9082-E37E37EEBD01}"/>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52397E6-AB0A-420A-9F19-9791F24F5FCB}" type="slidenum">
              <a:rPr lang="en-US" altLang="en-US"/>
              <a:pPr>
                <a:defRPr/>
              </a:pPr>
              <a:t>‹#›</a:t>
            </a:fld>
            <a:endParaRPr lang="en-US" altLang="en-US" dirty="0"/>
          </a:p>
        </p:txBody>
      </p:sp>
    </p:spTree>
    <p:extLst>
      <p:ext uri="{BB962C8B-B14F-4D97-AF65-F5344CB8AC3E}">
        <p14:creationId xmlns:p14="http://schemas.microsoft.com/office/powerpoint/2010/main" val="20273461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844676"/>
            <a:ext cx="3811588"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5540" y="1844676"/>
            <a:ext cx="3813175"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829DB47-CA44-4C00-AE94-DD674DB6FF0C}"/>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B02098E5-16B4-4A2D-92B5-06CBCFA4F127}"/>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9D3D4CF8-0161-42EB-97F6-E6F1A97295CC}"/>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26BCDA0F-E8DA-40A7-8F65-39572DB24BD7}" type="slidenum">
              <a:rPr lang="en-US" altLang="en-US"/>
              <a:pPr>
                <a:defRPr/>
              </a:pPr>
              <a:t>‹#›</a:t>
            </a:fld>
            <a:endParaRPr lang="en-US" altLang="en-US" dirty="0"/>
          </a:p>
        </p:txBody>
      </p:sp>
    </p:spTree>
    <p:extLst>
      <p:ext uri="{BB962C8B-B14F-4D97-AF65-F5344CB8AC3E}">
        <p14:creationId xmlns:p14="http://schemas.microsoft.com/office/powerpoint/2010/main" val="200158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844675"/>
            <a:ext cx="38115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5538" y="1844675"/>
            <a:ext cx="38131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829DB47-CA44-4C00-AE94-DD674DB6FF0C}"/>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B02098E5-16B4-4A2D-92B5-06CBCFA4F127}"/>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9D3D4CF8-0161-42EB-97F6-E6F1A97295CC}"/>
              </a:ext>
            </a:extLst>
          </p:cNvPr>
          <p:cNvSpPr>
            <a:spLocks noGrp="1" noChangeArrowheads="1"/>
          </p:cNvSpPr>
          <p:nvPr>
            <p:ph type="sldNum" sz="quarter" idx="12"/>
          </p:nvPr>
        </p:nvSpPr>
        <p:spPr>
          <a:ln/>
        </p:spPr>
        <p:txBody>
          <a:bodyPr/>
          <a:lstStyle>
            <a:lvl1pPr>
              <a:defRPr/>
            </a:lvl1pPr>
          </a:lstStyle>
          <a:p>
            <a:pPr>
              <a:defRPr/>
            </a:pPr>
            <a:fld id="{26BCDA0F-E8DA-40A7-8F65-39572DB24BD7}" type="slidenum">
              <a:rPr lang="en-US" altLang="en-US"/>
              <a:pPr>
                <a:defRPr/>
              </a:pPr>
              <a:t>‹#›</a:t>
            </a:fld>
            <a:endParaRPr lang="en-US" altLang="en-US" dirty="0"/>
          </a:p>
        </p:txBody>
      </p:sp>
    </p:spTree>
    <p:extLst>
      <p:ext uri="{BB962C8B-B14F-4D97-AF65-F5344CB8AC3E}">
        <p14:creationId xmlns:p14="http://schemas.microsoft.com/office/powerpoint/2010/main" val="891830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1BAF178-F5CE-4AB8-9B55-82DA9EE8107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7">
            <a:extLst>
              <a:ext uri="{FF2B5EF4-FFF2-40B4-BE49-F238E27FC236}">
                <a16:creationId xmlns:a16="http://schemas.microsoft.com/office/drawing/2014/main" id="{8DC19772-F7A1-4EBA-968F-D0FA70FA0C66}"/>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9" name="Slide Number Placeholder 8">
            <a:extLst>
              <a:ext uri="{FF2B5EF4-FFF2-40B4-BE49-F238E27FC236}">
                <a16:creationId xmlns:a16="http://schemas.microsoft.com/office/drawing/2014/main" id="{E89F1B23-FC13-4C04-8546-7E4CC97E9F64}"/>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A38E87C-3803-4F22-8E86-9EFAA72EFDA2}" type="slidenum">
              <a:rPr lang="en-US" altLang="en-US"/>
              <a:pPr>
                <a:defRPr/>
              </a:pPr>
              <a:t>‹#›</a:t>
            </a:fld>
            <a:endParaRPr lang="en-US" altLang="en-US" dirty="0"/>
          </a:p>
        </p:txBody>
      </p:sp>
    </p:spTree>
    <p:extLst>
      <p:ext uri="{BB962C8B-B14F-4D97-AF65-F5344CB8AC3E}">
        <p14:creationId xmlns:p14="http://schemas.microsoft.com/office/powerpoint/2010/main" val="38788675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ABA67A2-D2FF-4DCF-B0EB-C0786CA82443}" type="slidenum">
              <a:rPr lang="en-US" altLang="en-US"/>
              <a:pPr>
                <a:defRPr/>
              </a:pPr>
              <a:t>‹#›</a:t>
            </a:fld>
            <a:endParaRPr lang="en-US" altLang="en-US" dirty="0"/>
          </a:p>
        </p:txBody>
      </p:sp>
    </p:spTree>
    <p:extLst>
      <p:ext uri="{BB962C8B-B14F-4D97-AF65-F5344CB8AC3E}">
        <p14:creationId xmlns:p14="http://schemas.microsoft.com/office/powerpoint/2010/main" val="38044541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6E3BE64-1FA2-49EC-9C32-01C4F8672A9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7">
            <a:extLst>
              <a:ext uri="{FF2B5EF4-FFF2-40B4-BE49-F238E27FC236}">
                <a16:creationId xmlns:a16="http://schemas.microsoft.com/office/drawing/2014/main" id="{05944221-9FCC-4266-BAEB-C9C2CF71817D}"/>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4" name="Rectangle 8">
            <a:extLst>
              <a:ext uri="{FF2B5EF4-FFF2-40B4-BE49-F238E27FC236}">
                <a16:creationId xmlns:a16="http://schemas.microsoft.com/office/drawing/2014/main" id="{2E6EEE71-35DB-4908-98D6-6596592AE16B}"/>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18CB0CE-1B47-43C9-A719-4BAB8F5B69D8}" type="slidenum">
              <a:rPr lang="en-US" altLang="en-US"/>
              <a:pPr>
                <a:defRPr/>
              </a:pPr>
              <a:t>‹#›</a:t>
            </a:fld>
            <a:endParaRPr lang="en-US" altLang="en-US" dirty="0"/>
          </a:p>
        </p:txBody>
      </p:sp>
    </p:spTree>
    <p:extLst>
      <p:ext uri="{BB962C8B-B14F-4D97-AF65-F5344CB8AC3E}">
        <p14:creationId xmlns:p14="http://schemas.microsoft.com/office/powerpoint/2010/main" val="39646180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Rectangle 6">
            <a:extLst>
              <a:ext uri="{FF2B5EF4-FFF2-40B4-BE49-F238E27FC236}">
                <a16:creationId xmlns:a16="http://schemas.microsoft.com/office/drawing/2014/main" id="{F131C115-31BA-4661-B0E1-5A8F602E116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1C58D9D2-69AC-4051-8809-78BC65A2E3D5}"/>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2DACC386-77FF-40D1-8424-47CE56D031E2}"/>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C2D5F0B-EB61-48B2-A43C-9584463C41F5}" type="slidenum">
              <a:rPr lang="en-US" altLang="en-US"/>
              <a:pPr>
                <a:defRPr/>
              </a:pPr>
              <a:t>‹#›</a:t>
            </a:fld>
            <a:endParaRPr lang="en-US" altLang="en-US" dirty="0"/>
          </a:p>
        </p:txBody>
      </p:sp>
    </p:spTree>
    <p:extLst>
      <p:ext uri="{BB962C8B-B14F-4D97-AF65-F5344CB8AC3E}">
        <p14:creationId xmlns:p14="http://schemas.microsoft.com/office/powerpoint/2010/main" val="13359824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Rectangle 6">
            <a:extLst>
              <a:ext uri="{FF2B5EF4-FFF2-40B4-BE49-F238E27FC236}">
                <a16:creationId xmlns:a16="http://schemas.microsoft.com/office/drawing/2014/main" id="{5FEBB6D5-722C-4446-8E28-0E1D11509B14}"/>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DC6BAD77-9895-4E68-9EB6-B7B0672DDCC4}"/>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08673C94-4BC8-4C7B-B87F-BF1DDD3BF584}"/>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D4A16D0-1F13-4059-9253-12E0538ADFF0}" type="slidenum">
              <a:rPr lang="en-US" altLang="en-US"/>
              <a:pPr>
                <a:defRPr/>
              </a:pPr>
              <a:t>‹#›</a:t>
            </a:fld>
            <a:endParaRPr lang="en-US" altLang="en-US" dirty="0"/>
          </a:p>
        </p:txBody>
      </p:sp>
    </p:spTree>
    <p:extLst>
      <p:ext uri="{BB962C8B-B14F-4D97-AF65-F5344CB8AC3E}">
        <p14:creationId xmlns:p14="http://schemas.microsoft.com/office/powerpoint/2010/main" val="22393094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93AF1D8-DB55-44ED-B93E-25852FD2613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8E9D7243-497F-4B26-A987-5A7716736DD3}"/>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FCFE6FA4-82FF-42AD-8C2C-FCEE155F5C6E}"/>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20BA008E-5D09-41EF-A537-DEA3C9505297}" type="slidenum">
              <a:rPr lang="en-US" altLang="en-US"/>
              <a:pPr>
                <a:defRPr/>
              </a:pPr>
              <a:t>‹#›</a:t>
            </a:fld>
            <a:endParaRPr lang="en-US" altLang="en-US" dirty="0"/>
          </a:p>
        </p:txBody>
      </p:sp>
    </p:spTree>
    <p:extLst>
      <p:ext uri="{BB962C8B-B14F-4D97-AF65-F5344CB8AC3E}">
        <p14:creationId xmlns:p14="http://schemas.microsoft.com/office/powerpoint/2010/main" val="38943646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2726" y="404817"/>
            <a:ext cx="2185988" cy="59658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 y="404817"/>
            <a:ext cx="6410325" cy="5965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1C11786F-FDE6-4EAC-8812-D0A24BE69E5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a:extLst>
              <a:ext uri="{FF2B5EF4-FFF2-40B4-BE49-F238E27FC236}">
                <a16:creationId xmlns:a16="http://schemas.microsoft.com/office/drawing/2014/main" id="{9238DCAB-A00E-46A1-BA53-F525E19DC161}"/>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6" name="Rectangle 8">
            <a:extLst>
              <a:ext uri="{FF2B5EF4-FFF2-40B4-BE49-F238E27FC236}">
                <a16:creationId xmlns:a16="http://schemas.microsoft.com/office/drawing/2014/main" id="{77CE1458-DF1F-4840-9460-D892C380B9D6}"/>
              </a:ext>
            </a:extLst>
          </p:cNvPr>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919211A-345E-4202-9F2E-9DE4D5B2D2B6}" type="slidenum">
              <a:rPr lang="en-US" altLang="en-US"/>
              <a:pPr>
                <a:defRPr/>
              </a:pPr>
              <a:t>‹#›</a:t>
            </a:fld>
            <a:endParaRPr lang="en-US" altLang="en-US" dirty="0"/>
          </a:p>
        </p:txBody>
      </p:sp>
    </p:spTree>
    <p:extLst>
      <p:ext uri="{BB962C8B-B14F-4D97-AF65-F5344CB8AC3E}">
        <p14:creationId xmlns:p14="http://schemas.microsoft.com/office/powerpoint/2010/main" val="6271994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ackground">
            <a:extLst>
              <a:ext uri="{FF2B5EF4-FFF2-40B4-BE49-F238E27FC236}">
                <a16:creationId xmlns:a16="http://schemas.microsoft.com/office/drawing/2014/main" id="{17FB23D0-223C-4004-8F15-D2487CDCCD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8"/>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RS Logo">
            <a:extLst>
              <a:ext uri="{FF2B5EF4-FFF2-40B4-BE49-F238E27FC236}">
                <a16:creationId xmlns:a16="http://schemas.microsoft.com/office/drawing/2014/main" id="{11A24386-DB40-4A26-BAD6-1CC59E3CAF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0" y="4429125"/>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1731963" y="4581525"/>
            <a:ext cx="7412037" cy="603250"/>
          </a:xfrm>
        </p:spPr>
        <p:txBody>
          <a:bodyPr/>
          <a:lstStyle>
            <a:lvl1pPr algn="r">
              <a:defRPr sz="4000">
                <a:solidFill>
                  <a:srgbClr val="003366"/>
                </a:solidFill>
              </a:defRPr>
            </a:lvl1pPr>
          </a:lstStyle>
          <a:p>
            <a:pPr lvl="0"/>
            <a:r>
              <a:rPr lang="en-US" noProof="0"/>
              <a:t>Click to edit Master title style</a:t>
            </a:r>
          </a:p>
        </p:txBody>
      </p:sp>
      <p:sp>
        <p:nvSpPr>
          <p:cNvPr id="34820" name="Rectangle 4"/>
          <p:cNvSpPr>
            <a:spLocks noGrp="1" noChangeArrowheads="1"/>
          </p:cNvSpPr>
          <p:nvPr>
            <p:ph type="subTitle" idx="1"/>
          </p:nvPr>
        </p:nvSpPr>
        <p:spPr>
          <a:xfrm>
            <a:off x="2555875" y="5373688"/>
            <a:ext cx="6400800" cy="360362"/>
          </a:xfrm>
          <a:extLst>
            <a:ext uri="{909E8E84-426E-40DD-AFC4-6F175D3DCCD1}">
              <a14:hiddenFill xmlns:a14="http://schemas.microsoft.com/office/drawing/2010/main">
                <a:solidFill>
                  <a:schemeClr val="bg1"/>
                </a:solidFill>
              </a14:hiddenFill>
            </a:ext>
          </a:extLst>
        </p:spPr>
        <p:txBody>
          <a:bodyPr/>
          <a:lstStyle>
            <a:lvl1pPr marL="0" indent="0" algn="r">
              <a:buFontTx/>
              <a:buNone/>
              <a:defRPr sz="2400" b="1"/>
            </a:lvl1pPr>
          </a:lstStyle>
          <a:p>
            <a:pPr lvl="0"/>
            <a:r>
              <a:rPr lang="en-US" noProof="0"/>
              <a:t>Click to edit Master subtitle style</a:t>
            </a:r>
          </a:p>
        </p:txBody>
      </p:sp>
      <p:sp>
        <p:nvSpPr>
          <p:cNvPr id="6" name="Date Placeholder 5">
            <a:extLst>
              <a:ext uri="{FF2B5EF4-FFF2-40B4-BE49-F238E27FC236}">
                <a16:creationId xmlns:a16="http://schemas.microsoft.com/office/drawing/2014/main" id="{D85BB205-DA0C-420B-9013-054C03EC16FE}"/>
              </a:ext>
            </a:extLst>
          </p:cNvPr>
          <p:cNvSpPr>
            <a:spLocks noGrp="1" noChangeArrowheads="1"/>
          </p:cNvSpPr>
          <p:nvPr>
            <p:ph type="dt" sz="half" idx="10"/>
          </p:nvPr>
        </p:nvSpPr>
        <p:spPr>
          <a:xfrm>
            <a:off x="457200" y="6192838"/>
            <a:ext cx="2133600" cy="476250"/>
          </a:xfrm>
        </p:spPr>
        <p:txBody>
          <a:bodyPr/>
          <a:lstStyle>
            <a:lvl1pPr>
              <a:defRPr/>
            </a:lvl1pPr>
          </a:lstStyle>
          <a:p>
            <a:pPr>
              <a:defRPr/>
            </a:pPr>
            <a:endParaRPr lang="en-US"/>
          </a:p>
        </p:txBody>
      </p:sp>
      <p:sp>
        <p:nvSpPr>
          <p:cNvPr id="7" name="Footer Placeholder 6">
            <a:extLst>
              <a:ext uri="{FF2B5EF4-FFF2-40B4-BE49-F238E27FC236}">
                <a16:creationId xmlns:a16="http://schemas.microsoft.com/office/drawing/2014/main" id="{E171CDFA-19DA-48B0-BBD6-B270B0DBDD40}"/>
              </a:ext>
            </a:extLst>
          </p:cNvPr>
          <p:cNvSpPr>
            <a:spLocks noGrp="1" noChangeArrowheads="1"/>
          </p:cNvSpPr>
          <p:nvPr>
            <p:ph type="ftr" sz="quarter" idx="11"/>
          </p:nvPr>
        </p:nvSpPr>
        <p:spPr>
          <a:xfrm>
            <a:off x="3124200" y="6192838"/>
            <a:ext cx="2895600" cy="476250"/>
          </a:xfrm>
        </p:spPr>
        <p:txBody>
          <a:bodyPr/>
          <a:lstStyle>
            <a:lvl1pPr>
              <a:defRPr/>
            </a:lvl1pPr>
          </a:lstStyle>
          <a:p>
            <a:pPr>
              <a:defRPr/>
            </a:pPr>
            <a:r>
              <a:rPr lang="en-US"/>
              <a:t>Presentation based upon current proposed guidance, subject to change.</a:t>
            </a:r>
          </a:p>
        </p:txBody>
      </p:sp>
      <p:sp>
        <p:nvSpPr>
          <p:cNvPr id="8" name="Slide Number Placeholder 7">
            <a:extLst>
              <a:ext uri="{FF2B5EF4-FFF2-40B4-BE49-F238E27FC236}">
                <a16:creationId xmlns:a16="http://schemas.microsoft.com/office/drawing/2014/main" id="{03235A28-EA3E-4F96-BBDC-551A2B85B492}"/>
              </a:ext>
            </a:extLst>
          </p:cNvPr>
          <p:cNvSpPr>
            <a:spLocks noGrp="1" noChangeArrowheads="1"/>
          </p:cNvSpPr>
          <p:nvPr>
            <p:ph type="sldNum" sz="quarter" idx="12"/>
          </p:nvPr>
        </p:nvSpPr>
        <p:spPr>
          <a:xfrm>
            <a:off x="6553200" y="6192838"/>
            <a:ext cx="2133600" cy="476250"/>
          </a:xfrm>
        </p:spPr>
        <p:txBody>
          <a:bodyPr/>
          <a:lstStyle>
            <a:lvl1pPr>
              <a:defRPr/>
            </a:lvl1pPr>
          </a:lstStyle>
          <a:p>
            <a:pPr>
              <a:defRPr/>
            </a:pPr>
            <a:fld id="{B006C215-C103-4709-A819-60104968C306}" type="slidenum">
              <a:rPr lang="en-US" altLang="en-US"/>
              <a:pPr>
                <a:defRPr/>
              </a:pPr>
              <a:t>‹#›</a:t>
            </a:fld>
            <a:endParaRPr lang="en-US" altLang="en-US" dirty="0"/>
          </a:p>
        </p:txBody>
      </p:sp>
    </p:spTree>
    <p:extLst>
      <p:ext uri="{BB962C8B-B14F-4D97-AF65-F5344CB8AC3E}">
        <p14:creationId xmlns:p14="http://schemas.microsoft.com/office/powerpoint/2010/main" val="36541058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AAE3461-A44E-4BCD-B42B-FB7283010C9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87E1A264-0BBC-4871-B143-9F26031F3AE0}"/>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6F9709E1-FD8C-415E-844D-653F4BF28D7F}"/>
              </a:ext>
            </a:extLst>
          </p:cNvPr>
          <p:cNvSpPr>
            <a:spLocks noGrp="1" noChangeArrowheads="1"/>
          </p:cNvSpPr>
          <p:nvPr>
            <p:ph type="sldNum" sz="quarter" idx="12"/>
          </p:nvPr>
        </p:nvSpPr>
        <p:spPr>
          <a:ln/>
        </p:spPr>
        <p:txBody>
          <a:bodyPr/>
          <a:lstStyle>
            <a:lvl1pPr>
              <a:defRPr/>
            </a:lvl1pPr>
          </a:lstStyle>
          <a:p>
            <a:pPr>
              <a:defRPr/>
            </a:pPr>
            <a:fld id="{77CE115E-DB1B-49FF-94DD-A40B9DE8B33E}" type="slidenum">
              <a:rPr lang="en-US" altLang="en-US"/>
              <a:pPr>
                <a:defRPr/>
              </a:pPr>
              <a:t>‹#›</a:t>
            </a:fld>
            <a:endParaRPr lang="en-US" altLang="en-US" dirty="0"/>
          </a:p>
        </p:txBody>
      </p:sp>
    </p:spTree>
    <p:extLst>
      <p:ext uri="{BB962C8B-B14F-4D97-AF65-F5344CB8AC3E}">
        <p14:creationId xmlns:p14="http://schemas.microsoft.com/office/powerpoint/2010/main" val="41565279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1DCC7CE7-8AB4-4F56-8E00-043FBDEA085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DB8485BF-F9D4-414B-83E0-59804DA14C7B}"/>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34066E28-5556-4506-9082-E37E37EEBD01}"/>
              </a:ext>
            </a:extLst>
          </p:cNvPr>
          <p:cNvSpPr>
            <a:spLocks noGrp="1" noChangeArrowheads="1"/>
          </p:cNvSpPr>
          <p:nvPr>
            <p:ph type="sldNum" sz="quarter" idx="12"/>
          </p:nvPr>
        </p:nvSpPr>
        <p:spPr>
          <a:ln/>
        </p:spPr>
        <p:txBody>
          <a:bodyPr/>
          <a:lstStyle>
            <a:lvl1pPr>
              <a:defRPr/>
            </a:lvl1pPr>
          </a:lstStyle>
          <a:p>
            <a:pPr>
              <a:defRPr/>
            </a:pPr>
            <a:fld id="{952397E6-AB0A-420A-9F19-9791F24F5FCB}" type="slidenum">
              <a:rPr lang="en-US" altLang="en-US"/>
              <a:pPr>
                <a:defRPr/>
              </a:pPr>
              <a:t>‹#›</a:t>
            </a:fld>
            <a:endParaRPr lang="en-US" altLang="en-US" dirty="0"/>
          </a:p>
        </p:txBody>
      </p:sp>
    </p:spTree>
    <p:extLst>
      <p:ext uri="{BB962C8B-B14F-4D97-AF65-F5344CB8AC3E}">
        <p14:creationId xmlns:p14="http://schemas.microsoft.com/office/powerpoint/2010/main" val="197233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1BAF178-F5CE-4AB8-9B55-82DA9EE8107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7">
            <a:extLst>
              <a:ext uri="{FF2B5EF4-FFF2-40B4-BE49-F238E27FC236}">
                <a16:creationId xmlns:a16="http://schemas.microsoft.com/office/drawing/2014/main" id="{8DC19772-F7A1-4EBA-968F-D0FA70FA0C66}"/>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9" name="Rectangle 8">
            <a:extLst>
              <a:ext uri="{FF2B5EF4-FFF2-40B4-BE49-F238E27FC236}">
                <a16:creationId xmlns:a16="http://schemas.microsoft.com/office/drawing/2014/main" id="{E89F1B23-FC13-4C04-8546-7E4CC97E9F64}"/>
              </a:ext>
            </a:extLst>
          </p:cNvPr>
          <p:cNvSpPr>
            <a:spLocks noGrp="1" noChangeArrowheads="1"/>
          </p:cNvSpPr>
          <p:nvPr>
            <p:ph type="sldNum" sz="quarter" idx="12"/>
          </p:nvPr>
        </p:nvSpPr>
        <p:spPr>
          <a:ln/>
        </p:spPr>
        <p:txBody>
          <a:bodyPr/>
          <a:lstStyle>
            <a:lvl1pPr>
              <a:defRPr/>
            </a:lvl1pPr>
          </a:lstStyle>
          <a:p>
            <a:pPr>
              <a:defRPr/>
            </a:pPr>
            <a:fld id="{CA38E87C-3803-4F22-8E86-9EFAA72EFDA2}" type="slidenum">
              <a:rPr lang="en-US" altLang="en-US"/>
              <a:pPr>
                <a:defRPr/>
              </a:pPr>
              <a:t>‹#›</a:t>
            </a:fld>
            <a:endParaRPr lang="en-US" altLang="en-US" dirty="0"/>
          </a:p>
        </p:txBody>
      </p:sp>
    </p:spTree>
    <p:extLst>
      <p:ext uri="{BB962C8B-B14F-4D97-AF65-F5344CB8AC3E}">
        <p14:creationId xmlns:p14="http://schemas.microsoft.com/office/powerpoint/2010/main" val="21101489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844675"/>
            <a:ext cx="38115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5538" y="1844675"/>
            <a:ext cx="38131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829DB47-CA44-4C00-AE94-DD674DB6FF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B02098E5-16B4-4A2D-92B5-06CBCFA4F127}"/>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9D3D4CF8-0161-42EB-97F6-E6F1A97295CC}"/>
              </a:ext>
            </a:extLst>
          </p:cNvPr>
          <p:cNvSpPr>
            <a:spLocks noGrp="1" noChangeArrowheads="1"/>
          </p:cNvSpPr>
          <p:nvPr>
            <p:ph type="sldNum" sz="quarter" idx="12"/>
          </p:nvPr>
        </p:nvSpPr>
        <p:spPr>
          <a:ln/>
        </p:spPr>
        <p:txBody>
          <a:bodyPr/>
          <a:lstStyle>
            <a:lvl1pPr>
              <a:defRPr/>
            </a:lvl1pPr>
          </a:lstStyle>
          <a:p>
            <a:pPr>
              <a:defRPr/>
            </a:pPr>
            <a:fld id="{26BCDA0F-E8DA-40A7-8F65-39572DB24BD7}" type="slidenum">
              <a:rPr lang="en-US" altLang="en-US"/>
              <a:pPr>
                <a:defRPr/>
              </a:pPr>
              <a:t>‹#›</a:t>
            </a:fld>
            <a:endParaRPr lang="en-US" altLang="en-US" dirty="0"/>
          </a:p>
        </p:txBody>
      </p:sp>
    </p:spTree>
    <p:extLst>
      <p:ext uri="{BB962C8B-B14F-4D97-AF65-F5344CB8AC3E}">
        <p14:creationId xmlns:p14="http://schemas.microsoft.com/office/powerpoint/2010/main" val="40247422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1BAF178-F5CE-4AB8-9B55-82DA9EE8107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7">
            <a:extLst>
              <a:ext uri="{FF2B5EF4-FFF2-40B4-BE49-F238E27FC236}">
                <a16:creationId xmlns:a16="http://schemas.microsoft.com/office/drawing/2014/main" id="{8DC19772-F7A1-4EBA-968F-D0FA70FA0C66}"/>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9" name="Rectangle 8">
            <a:extLst>
              <a:ext uri="{FF2B5EF4-FFF2-40B4-BE49-F238E27FC236}">
                <a16:creationId xmlns:a16="http://schemas.microsoft.com/office/drawing/2014/main" id="{E89F1B23-FC13-4C04-8546-7E4CC97E9F64}"/>
              </a:ext>
            </a:extLst>
          </p:cNvPr>
          <p:cNvSpPr>
            <a:spLocks noGrp="1" noChangeArrowheads="1"/>
          </p:cNvSpPr>
          <p:nvPr>
            <p:ph type="sldNum" sz="quarter" idx="12"/>
          </p:nvPr>
        </p:nvSpPr>
        <p:spPr>
          <a:ln/>
        </p:spPr>
        <p:txBody>
          <a:bodyPr/>
          <a:lstStyle>
            <a:lvl1pPr>
              <a:defRPr/>
            </a:lvl1pPr>
          </a:lstStyle>
          <a:p>
            <a:pPr>
              <a:defRPr/>
            </a:pPr>
            <a:fld id="{CA38E87C-3803-4F22-8E86-9EFAA72EFDA2}" type="slidenum">
              <a:rPr lang="en-US" altLang="en-US"/>
              <a:pPr>
                <a:defRPr/>
              </a:pPr>
              <a:t>‹#›</a:t>
            </a:fld>
            <a:endParaRPr lang="en-US" altLang="en-US" dirty="0"/>
          </a:p>
        </p:txBody>
      </p:sp>
    </p:spTree>
    <p:extLst>
      <p:ext uri="{BB962C8B-B14F-4D97-AF65-F5344CB8AC3E}">
        <p14:creationId xmlns:p14="http://schemas.microsoft.com/office/powerpoint/2010/main" val="5312965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Tree>
    <p:extLst>
      <p:ext uri="{BB962C8B-B14F-4D97-AF65-F5344CB8AC3E}">
        <p14:creationId xmlns:p14="http://schemas.microsoft.com/office/powerpoint/2010/main" val="11915758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6E3BE64-1FA2-49EC-9C32-01C4F8672A9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7">
            <a:extLst>
              <a:ext uri="{FF2B5EF4-FFF2-40B4-BE49-F238E27FC236}">
                <a16:creationId xmlns:a16="http://schemas.microsoft.com/office/drawing/2014/main" id="{05944221-9FCC-4266-BAEB-C9C2CF71817D}"/>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4" name="Rectangle 8">
            <a:extLst>
              <a:ext uri="{FF2B5EF4-FFF2-40B4-BE49-F238E27FC236}">
                <a16:creationId xmlns:a16="http://schemas.microsoft.com/office/drawing/2014/main" id="{2E6EEE71-35DB-4908-98D6-6596592AE16B}"/>
              </a:ext>
            </a:extLst>
          </p:cNvPr>
          <p:cNvSpPr>
            <a:spLocks noGrp="1" noChangeArrowheads="1"/>
          </p:cNvSpPr>
          <p:nvPr>
            <p:ph type="sldNum" sz="quarter" idx="12"/>
          </p:nvPr>
        </p:nvSpPr>
        <p:spPr>
          <a:ln/>
        </p:spPr>
        <p:txBody>
          <a:bodyPr/>
          <a:lstStyle>
            <a:lvl1pPr>
              <a:defRPr/>
            </a:lvl1pPr>
          </a:lstStyle>
          <a:p>
            <a:pPr>
              <a:defRPr/>
            </a:pPr>
            <a:fld id="{018CB0CE-1B47-43C9-A719-4BAB8F5B69D8}" type="slidenum">
              <a:rPr lang="en-US" altLang="en-US"/>
              <a:pPr>
                <a:defRPr/>
              </a:pPr>
              <a:t>‹#›</a:t>
            </a:fld>
            <a:endParaRPr lang="en-US" altLang="en-US" dirty="0"/>
          </a:p>
        </p:txBody>
      </p:sp>
    </p:spTree>
    <p:extLst>
      <p:ext uri="{BB962C8B-B14F-4D97-AF65-F5344CB8AC3E}">
        <p14:creationId xmlns:p14="http://schemas.microsoft.com/office/powerpoint/2010/main" val="11472248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131C115-31BA-4661-B0E1-5A8F602E116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1C58D9D2-69AC-4051-8809-78BC65A2E3D5}"/>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2DACC386-77FF-40D1-8424-47CE56D031E2}"/>
              </a:ext>
            </a:extLst>
          </p:cNvPr>
          <p:cNvSpPr>
            <a:spLocks noGrp="1" noChangeArrowheads="1"/>
          </p:cNvSpPr>
          <p:nvPr>
            <p:ph type="sldNum" sz="quarter" idx="12"/>
          </p:nvPr>
        </p:nvSpPr>
        <p:spPr>
          <a:ln/>
        </p:spPr>
        <p:txBody>
          <a:bodyPr/>
          <a:lstStyle>
            <a:lvl1pPr>
              <a:defRPr/>
            </a:lvl1pPr>
          </a:lstStyle>
          <a:p>
            <a:pPr>
              <a:defRPr/>
            </a:pPr>
            <a:fld id="{6C2D5F0B-EB61-48B2-A43C-9584463C41F5}" type="slidenum">
              <a:rPr lang="en-US" altLang="en-US"/>
              <a:pPr>
                <a:defRPr/>
              </a:pPr>
              <a:t>‹#›</a:t>
            </a:fld>
            <a:endParaRPr lang="en-US" altLang="en-US" dirty="0"/>
          </a:p>
        </p:txBody>
      </p:sp>
    </p:spTree>
    <p:extLst>
      <p:ext uri="{BB962C8B-B14F-4D97-AF65-F5344CB8AC3E}">
        <p14:creationId xmlns:p14="http://schemas.microsoft.com/office/powerpoint/2010/main" val="35696597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5FEBB6D5-722C-4446-8E28-0E1D11509B1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C6BAD77-9895-4E68-9EB6-B7B0672DDCC4}"/>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08673C94-4BC8-4C7B-B87F-BF1DDD3BF584}"/>
              </a:ext>
            </a:extLst>
          </p:cNvPr>
          <p:cNvSpPr>
            <a:spLocks noGrp="1" noChangeArrowheads="1"/>
          </p:cNvSpPr>
          <p:nvPr>
            <p:ph type="sldNum" sz="quarter" idx="12"/>
          </p:nvPr>
        </p:nvSpPr>
        <p:spPr>
          <a:ln/>
        </p:spPr>
        <p:txBody>
          <a:bodyPr/>
          <a:lstStyle>
            <a:lvl1pPr>
              <a:defRPr/>
            </a:lvl1pPr>
          </a:lstStyle>
          <a:p>
            <a:pPr>
              <a:defRPr/>
            </a:pPr>
            <a:fld id="{4D4A16D0-1F13-4059-9253-12E0538ADFF0}" type="slidenum">
              <a:rPr lang="en-US" altLang="en-US"/>
              <a:pPr>
                <a:defRPr/>
              </a:pPr>
              <a:t>‹#›</a:t>
            </a:fld>
            <a:endParaRPr lang="en-US" altLang="en-US" dirty="0"/>
          </a:p>
        </p:txBody>
      </p:sp>
    </p:spTree>
    <p:extLst>
      <p:ext uri="{BB962C8B-B14F-4D97-AF65-F5344CB8AC3E}">
        <p14:creationId xmlns:p14="http://schemas.microsoft.com/office/powerpoint/2010/main" val="634756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93AF1D8-DB55-44ED-B93E-25852FD261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8E9D7243-497F-4B26-A987-5A7716736DD3}"/>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FCFE6FA4-82FF-42AD-8C2C-FCEE155F5C6E}"/>
              </a:ext>
            </a:extLst>
          </p:cNvPr>
          <p:cNvSpPr>
            <a:spLocks noGrp="1" noChangeArrowheads="1"/>
          </p:cNvSpPr>
          <p:nvPr>
            <p:ph type="sldNum" sz="quarter" idx="12"/>
          </p:nvPr>
        </p:nvSpPr>
        <p:spPr>
          <a:ln/>
        </p:spPr>
        <p:txBody>
          <a:bodyPr/>
          <a:lstStyle>
            <a:lvl1pPr>
              <a:defRPr/>
            </a:lvl1pPr>
          </a:lstStyle>
          <a:p>
            <a:pPr>
              <a:defRPr/>
            </a:pPr>
            <a:fld id="{20BA008E-5D09-41EF-A537-DEA3C9505297}" type="slidenum">
              <a:rPr lang="en-US" altLang="en-US"/>
              <a:pPr>
                <a:defRPr/>
              </a:pPr>
              <a:t>‹#›</a:t>
            </a:fld>
            <a:endParaRPr lang="en-US" altLang="en-US" dirty="0"/>
          </a:p>
        </p:txBody>
      </p:sp>
    </p:spTree>
    <p:extLst>
      <p:ext uri="{BB962C8B-B14F-4D97-AF65-F5344CB8AC3E}">
        <p14:creationId xmlns:p14="http://schemas.microsoft.com/office/powerpoint/2010/main" val="31794788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2725" y="404813"/>
            <a:ext cx="2185988" cy="59658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404813"/>
            <a:ext cx="6410325" cy="5965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1C11786F-FDE6-4EAC-8812-D0A24BE69E5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9238DCAB-A00E-46A1-BA53-F525E19DC161}"/>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77CE1458-DF1F-4840-9460-D892C380B9D6}"/>
              </a:ext>
            </a:extLst>
          </p:cNvPr>
          <p:cNvSpPr>
            <a:spLocks noGrp="1" noChangeArrowheads="1"/>
          </p:cNvSpPr>
          <p:nvPr>
            <p:ph type="sldNum" sz="quarter" idx="12"/>
          </p:nvPr>
        </p:nvSpPr>
        <p:spPr>
          <a:ln/>
        </p:spPr>
        <p:txBody>
          <a:bodyPr/>
          <a:lstStyle>
            <a:lvl1pPr>
              <a:defRPr/>
            </a:lvl1pPr>
          </a:lstStyle>
          <a:p>
            <a:pPr>
              <a:defRPr/>
            </a:pPr>
            <a:fld id="{7919211A-345E-4202-9F2E-9DE4D5B2D2B6}" type="slidenum">
              <a:rPr lang="en-US" altLang="en-US"/>
              <a:pPr>
                <a:defRPr/>
              </a:pPr>
              <a:t>‹#›</a:t>
            </a:fld>
            <a:endParaRPr lang="en-US" altLang="en-US" dirty="0"/>
          </a:p>
        </p:txBody>
      </p:sp>
    </p:spTree>
    <p:extLst>
      <p:ext uri="{BB962C8B-B14F-4D97-AF65-F5344CB8AC3E}">
        <p14:creationId xmlns:p14="http://schemas.microsoft.com/office/powerpoint/2010/main" val="227753807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ackground">
            <a:extLst>
              <a:ext uri="{FF2B5EF4-FFF2-40B4-BE49-F238E27FC236}">
                <a16:creationId xmlns:a16="http://schemas.microsoft.com/office/drawing/2014/main" id="{17FB23D0-223C-4004-8F15-D2487CDCCDA0}"/>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6513" y="-26988"/>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RS Logo">
            <a:extLst>
              <a:ext uri="{FF2B5EF4-FFF2-40B4-BE49-F238E27FC236}">
                <a16:creationId xmlns:a16="http://schemas.microsoft.com/office/drawing/2014/main" id="{11A24386-DB40-4A26-BAD6-1CC59E3CAF7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3851" y="4429127"/>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1731964" y="4581525"/>
            <a:ext cx="7412037" cy="603250"/>
          </a:xfrm>
        </p:spPr>
        <p:txBody>
          <a:bodyPr/>
          <a:lstStyle>
            <a:lvl1pPr algn="r">
              <a:defRPr sz="3000">
                <a:solidFill>
                  <a:srgbClr val="003366"/>
                </a:solidFill>
              </a:defRPr>
            </a:lvl1pPr>
          </a:lstStyle>
          <a:p>
            <a:pPr lvl="0"/>
            <a:r>
              <a:rPr lang="en-US" noProof="0"/>
              <a:t>Click to edit Master title style</a:t>
            </a:r>
          </a:p>
        </p:txBody>
      </p:sp>
      <p:sp>
        <p:nvSpPr>
          <p:cNvPr id="34820" name="Rectangle 4"/>
          <p:cNvSpPr>
            <a:spLocks noGrp="1" noChangeArrowheads="1"/>
          </p:cNvSpPr>
          <p:nvPr>
            <p:ph type="subTitle" idx="1"/>
          </p:nvPr>
        </p:nvSpPr>
        <p:spPr>
          <a:xfrm>
            <a:off x="2555875" y="5373688"/>
            <a:ext cx="6400800" cy="360362"/>
          </a:xfrm>
          <a:extLst>
            <a:ext uri="{909E8E84-426E-40DD-AFC4-6F175D3DCCD1}">
              <a14:hiddenFill xmlns:a14="http://schemas.microsoft.com/office/drawing/2010/main">
                <a:solidFill>
                  <a:schemeClr val="bg1"/>
                </a:solidFill>
              </a14:hiddenFill>
            </a:ext>
          </a:extLst>
        </p:spPr>
        <p:txBody>
          <a:bodyPr/>
          <a:lstStyle>
            <a:lvl1pPr marL="0" indent="0" algn="r">
              <a:buFontTx/>
              <a:buNone/>
              <a:defRPr sz="1800" b="1"/>
            </a:lvl1pPr>
          </a:lstStyle>
          <a:p>
            <a:pPr lvl="0"/>
            <a:r>
              <a:rPr lang="en-US" noProof="0"/>
              <a:t>Click to edit Master subtitle style</a:t>
            </a:r>
          </a:p>
        </p:txBody>
      </p:sp>
      <p:sp>
        <p:nvSpPr>
          <p:cNvPr id="6" name="Date Placeholder 5">
            <a:extLst>
              <a:ext uri="{FF2B5EF4-FFF2-40B4-BE49-F238E27FC236}">
                <a16:creationId xmlns:a16="http://schemas.microsoft.com/office/drawing/2014/main" id="{D85BB205-DA0C-420B-9013-054C03EC16FE}"/>
              </a:ext>
            </a:extLst>
          </p:cNvPr>
          <p:cNvSpPr>
            <a:spLocks noGrp="1" noChangeArrowheads="1"/>
          </p:cNvSpPr>
          <p:nvPr>
            <p:ph type="dt" sz="half" idx="10"/>
          </p:nvPr>
        </p:nvSpPr>
        <p:spPr>
          <a:xfrm>
            <a:off x="457200" y="6192838"/>
            <a:ext cx="2133600" cy="476250"/>
          </a:xfrm>
        </p:spPr>
        <p:txBody>
          <a:bodyPr/>
          <a:lstStyle>
            <a:lvl1pPr>
              <a:defRPr/>
            </a:lvl1pPr>
          </a:lstStyle>
          <a:p>
            <a:pPr>
              <a:defRPr/>
            </a:pPr>
            <a:endParaRPr lang="en-US"/>
          </a:p>
        </p:txBody>
      </p:sp>
      <p:sp>
        <p:nvSpPr>
          <p:cNvPr id="7" name="Footer Placeholder 6">
            <a:extLst>
              <a:ext uri="{FF2B5EF4-FFF2-40B4-BE49-F238E27FC236}">
                <a16:creationId xmlns:a16="http://schemas.microsoft.com/office/drawing/2014/main" id="{E171CDFA-19DA-48B0-BBD6-B270B0DBDD40}"/>
              </a:ext>
            </a:extLst>
          </p:cNvPr>
          <p:cNvSpPr>
            <a:spLocks noGrp="1" noChangeArrowheads="1"/>
          </p:cNvSpPr>
          <p:nvPr>
            <p:ph type="ftr" sz="quarter" idx="11"/>
          </p:nvPr>
        </p:nvSpPr>
        <p:spPr>
          <a:xfrm>
            <a:off x="3124200" y="6192838"/>
            <a:ext cx="2895600" cy="476250"/>
          </a:xfrm>
        </p:spPr>
        <p:txBody>
          <a:bodyPr/>
          <a:lstStyle>
            <a:lvl1pPr>
              <a:defRPr/>
            </a:lvl1pPr>
          </a:lstStyle>
          <a:p>
            <a:pPr>
              <a:defRPr/>
            </a:pPr>
            <a:r>
              <a:rPr lang="en-US"/>
              <a:t>Presentation based upon current proposed guidance, subject to change.</a:t>
            </a:r>
          </a:p>
        </p:txBody>
      </p:sp>
      <p:sp>
        <p:nvSpPr>
          <p:cNvPr id="8" name="Slide Number Placeholder 7">
            <a:extLst>
              <a:ext uri="{FF2B5EF4-FFF2-40B4-BE49-F238E27FC236}">
                <a16:creationId xmlns:a16="http://schemas.microsoft.com/office/drawing/2014/main" id="{03235A28-EA3E-4F96-BBDC-551A2B85B492}"/>
              </a:ext>
            </a:extLst>
          </p:cNvPr>
          <p:cNvSpPr>
            <a:spLocks noGrp="1" noChangeArrowheads="1"/>
          </p:cNvSpPr>
          <p:nvPr>
            <p:ph type="sldNum" sz="quarter" idx="12"/>
          </p:nvPr>
        </p:nvSpPr>
        <p:spPr>
          <a:xfrm>
            <a:off x="6553200" y="6192838"/>
            <a:ext cx="2133600" cy="476250"/>
          </a:xfrm>
        </p:spPr>
        <p:txBody>
          <a:bodyPr/>
          <a:lstStyle>
            <a:lvl1pPr>
              <a:defRPr/>
            </a:lvl1pPr>
          </a:lstStyle>
          <a:p>
            <a:pPr>
              <a:defRPr/>
            </a:pPr>
            <a:fld id="{B006C215-C103-4709-A819-60104968C306}" type="slidenum">
              <a:rPr lang="en-US" altLang="en-US"/>
              <a:pPr>
                <a:defRPr/>
              </a:pPr>
              <a:t>‹#›</a:t>
            </a:fld>
            <a:endParaRPr lang="en-US" altLang="en-US" dirty="0"/>
          </a:p>
        </p:txBody>
      </p:sp>
    </p:spTree>
    <p:extLst>
      <p:ext uri="{BB962C8B-B14F-4D97-AF65-F5344CB8AC3E}">
        <p14:creationId xmlns:p14="http://schemas.microsoft.com/office/powerpoint/2010/main" val="39960393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AAE3461-A44E-4BCD-B42B-FB7283010C9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87E1A264-0BBC-4871-B143-9F26031F3AE0}"/>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6F9709E1-FD8C-415E-844D-653F4BF28D7F}"/>
              </a:ext>
            </a:extLst>
          </p:cNvPr>
          <p:cNvSpPr>
            <a:spLocks noGrp="1" noChangeArrowheads="1"/>
          </p:cNvSpPr>
          <p:nvPr>
            <p:ph type="sldNum" sz="quarter" idx="12"/>
          </p:nvPr>
        </p:nvSpPr>
        <p:spPr>
          <a:ln/>
        </p:spPr>
        <p:txBody>
          <a:bodyPr/>
          <a:lstStyle>
            <a:lvl1pPr>
              <a:defRPr/>
            </a:lvl1pPr>
          </a:lstStyle>
          <a:p>
            <a:pPr>
              <a:defRPr/>
            </a:pPr>
            <a:fld id="{77CE115E-DB1B-49FF-94DD-A40B9DE8B33E}" type="slidenum">
              <a:rPr lang="en-US" altLang="en-US"/>
              <a:pPr>
                <a:defRPr/>
              </a:pPr>
              <a:t>‹#›</a:t>
            </a:fld>
            <a:endParaRPr lang="en-US" altLang="en-US" dirty="0"/>
          </a:p>
        </p:txBody>
      </p:sp>
    </p:spTree>
    <p:extLst>
      <p:ext uri="{BB962C8B-B14F-4D97-AF65-F5344CB8AC3E}">
        <p14:creationId xmlns:p14="http://schemas.microsoft.com/office/powerpoint/2010/main" val="399389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Tree>
    <p:extLst>
      <p:ext uri="{BB962C8B-B14F-4D97-AF65-F5344CB8AC3E}">
        <p14:creationId xmlns:p14="http://schemas.microsoft.com/office/powerpoint/2010/main" val="38706674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a:extLst>
              <a:ext uri="{FF2B5EF4-FFF2-40B4-BE49-F238E27FC236}">
                <a16:creationId xmlns:a16="http://schemas.microsoft.com/office/drawing/2014/main" id="{1DCC7CE7-8AB4-4F56-8E00-043FBDEA085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DB8485BF-F9D4-414B-83E0-59804DA14C7B}"/>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34066E28-5556-4506-9082-E37E37EEBD01}"/>
              </a:ext>
            </a:extLst>
          </p:cNvPr>
          <p:cNvSpPr>
            <a:spLocks noGrp="1" noChangeArrowheads="1"/>
          </p:cNvSpPr>
          <p:nvPr>
            <p:ph type="sldNum" sz="quarter" idx="12"/>
          </p:nvPr>
        </p:nvSpPr>
        <p:spPr>
          <a:ln/>
        </p:spPr>
        <p:txBody>
          <a:bodyPr/>
          <a:lstStyle>
            <a:lvl1pPr>
              <a:defRPr/>
            </a:lvl1pPr>
          </a:lstStyle>
          <a:p>
            <a:pPr>
              <a:defRPr/>
            </a:pPr>
            <a:fld id="{952397E6-AB0A-420A-9F19-9791F24F5FCB}" type="slidenum">
              <a:rPr lang="en-US" altLang="en-US"/>
              <a:pPr>
                <a:defRPr/>
              </a:pPr>
              <a:t>‹#›</a:t>
            </a:fld>
            <a:endParaRPr lang="en-US" altLang="en-US" dirty="0"/>
          </a:p>
        </p:txBody>
      </p:sp>
    </p:spTree>
    <p:extLst>
      <p:ext uri="{BB962C8B-B14F-4D97-AF65-F5344CB8AC3E}">
        <p14:creationId xmlns:p14="http://schemas.microsoft.com/office/powerpoint/2010/main" val="134876793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844676"/>
            <a:ext cx="3811588"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5539" y="1844676"/>
            <a:ext cx="3813175"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829DB47-CA44-4C00-AE94-DD674DB6FF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B02098E5-16B4-4A2D-92B5-06CBCFA4F127}"/>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9D3D4CF8-0161-42EB-97F6-E6F1A97295CC}"/>
              </a:ext>
            </a:extLst>
          </p:cNvPr>
          <p:cNvSpPr>
            <a:spLocks noGrp="1" noChangeArrowheads="1"/>
          </p:cNvSpPr>
          <p:nvPr>
            <p:ph type="sldNum" sz="quarter" idx="12"/>
          </p:nvPr>
        </p:nvSpPr>
        <p:spPr>
          <a:ln/>
        </p:spPr>
        <p:txBody>
          <a:bodyPr/>
          <a:lstStyle>
            <a:lvl1pPr>
              <a:defRPr/>
            </a:lvl1pPr>
          </a:lstStyle>
          <a:p>
            <a:pPr>
              <a:defRPr/>
            </a:pPr>
            <a:fld id="{26BCDA0F-E8DA-40A7-8F65-39572DB24BD7}" type="slidenum">
              <a:rPr lang="en-US" altLang="en-US"/>
              <a:pPr>
                <a:defRPr/>
              </a:pPr>
              <a:t>‹#›</a:t>
            </a:fld>
            <a:endParaRPr lang="en-US" altLang="en-US" dirty="0"/>
          </a:p>
        </p:txBody>
      </p:sp>
    </p:spTree>
    <p:extLst>
      <p:ext uri="{BB962C8B-B14F-4D97-AF65-F5344CB8AC3E}">
        <p14:creationId xmlns:p14="http://schemas.microsoft.com/office/powerpoint/2010/main" val="29912979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1BAF178-F5CE-4AB8-9B55-82DA9EE8107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7">
            <a:extLst>
              <a:ext uri="{FF2B5EF4-FFF2-40B4-BE49-F238E27FC236}">
                <a16:creationId xmlns:a16="http://schemas.microsoft.com/office/drawing/2014/main" id="{8DC19772-F7A1-4EBA-968F-D0FA70FA0C66}"/>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9" name="Rectangle 8">
            <a:extLst>
              <a:ext uri="{FF2B5EF4-FFF2-40B4-BE49-F238E27FC236}">
                <a16:creationId xmlns:a16="http://schemas.microsoft.com/office/drawing/2014/main" id="{E89F1B23-FC13-4C04-8546-7E4CC97E9F64}"/>
              </a:ext>
            </a:extLst>
          </p:cNvPr>
          <p:cNvSpPr>
            <a:spLocks noGrp="1" noChangeArrowheads="1"/>
          </p:cNvSpPr>
          <p:nvPr>
            <p:ph type="sldNum" sz="quarter" idx="12"/>
          </p:nvPr>
        </p:nvSpPr>
        <p:spPr>
          <a:ln/>
        </p:spPr>
        <p:txBody>
          <a:bodyPr/>
          <a:lstStyle>
            <a:lvl1pPr>
              <a:defRPr/>
            </a:lvl1pPr>
          </a:lstStyle>
          <a:p>
            <a:pPr>
              <a:defRPr/>
            </a:pPr>
            <a:fld id="{CA38E87C-3803-4F22-8E86-9EFAA72EFDA2}" type="slidenum">
              <a:rPr lang="en-US" altLang="en-US"/>
              <a:pPr>
                <a:defRPr/>
              </a:pPr>
              <a:t>‹#›</a:t>
            </a:fld>
            <a:endParaRPr lang="en-US" altLang="en-US" dirty="0"/>
          </a:p>
        </p:txBody>
      </p:sp>
    </p:spTree>
    <p:extLst>
      <p:ext uri="{BB962C8B-B14F-4D97-AF65-F5344CB8AC3E}">
        <p14:creationId xmlns:p14="http://schemas.microsoft.com/office/powerpoint/2010/main" val="39437048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Tree>
    <p:extLst>
      <p:ext uri="{BB962C8B-B14F-4D97-AF65-F5344CB8AC3E}">
        <p14:creationId xmlns:p14="http://schemas.microsoft.com/office/powerpoint/2010/main" val="21238638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6E3BE64-1FA2-49EC-9C32-01C4F8672A9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7">
            <a:extLst>
              <a:ext uri="{FF2B5EF4-FFF2-40B4-BE49-F238E27FC236}">
                <a16:creationId xmlns:a16="http://schemas.microsoft.com/office/drawing/2014/main" id="{05944221-9FCC-4266-BAEB-C9C2CF71817D}"/>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4" name="Rectangle 8">
            <a:extLst>
              <a:ext uri="{FF2B5EF4-FFF2-40B4-BE49-F238E27FC236}">
                <a16:creationId xmlns:a16="http://schemas.microsoft.com/office/drawing/2014/main" id="{2E6EEE71-35DB-4908-98D6-6596592AE16B}"/>
              </a:ext>
            </a:extLst>
          </p:cNvPr>
          <p:cNvSpPr>
            <a:spLocks noGrp="1" noChangeArrowheads="1"/>
          </p:cNvSpPr>
          <p:nvPr>
            <p:ph type="sldNum" sz="quarter" idx="12"/>
          </p:nvPr>
        </p:nvSpPr>
        <p:spPr>
          <a:ln/>
        </p:spPr>
        <p:txBody>
          <a:bodyPr/>
          <a:lstStyle>
            <a:lvl1pPr>
              <a:defRPr/>
            </a:lvl1pPr>
          </a:lstStyle>
          <a:p>
            <a:pPr>
              <a:defRPr/>
            </a:pPr>
            <a:fld id="{018CB0CE-1B47-43C9-A719-4BAB8F5B69D8}" type="slidenum">
              <a:rPr lang="en-US" altLang="en-US"/>
              <a:pPr>
                <a:defRPr/>
              </a:pPr>
              <a:t>‹#›</a:t>
            </a:fld>
            <a:endParaRPr lang="en-US" altLang="en-US" dirty="0"/>
          </a:p>
        </p:txBody>
      </p:sp>
    </p:spTree>
    <p:extLst>
      <p:ext uri="{BB962C8B-B14F-4D97-AF65-F5344CB8AC3E}">
        <p14:creationId xmlns:p14="http://schemas.microsoft.com/office/powerpoint/2010/main" val="12610455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a:extLst>
              <a:ext uri="{FF2B5EF4-FFF2-40B4-BE49-F238E27FC236}">
                <a16:creationId xmlns:a16="http://schemas.microsoft.com/office/drawing/2014/main" id="{F131C115-31BA-4661-B0E1-5A8F602E116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1C58D9D2-69AC-4051-8809-78BC65A2E3D5}"/>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2DACC386-77FF-40D1-8424-47CE56D031E2}"/>
              </a:ext>
            </a:extLst>
          </p:cNvPr>
          <p:cNvSpPr>
            <a:spLocks noGrp="1" noChangeArrowheads="1"/>
          </p:cNvSpPr>
          <p:nvPr>
            <p:ph type="sldNum" sz="quarter" idx="12"/>
          </p:nvPr>
        </p:nvSpPr>
        <p:spPr>
          <a:ln/>
        </p:spPr>
        <p:txBody>
          <a:bodyPr/>
          <a:lstStyle>
            <a:lvl1pPr>
              <a:defRPr/>
            </a:lvl1pPr>
          </a:lstStyle>
          <a:p>
            <a:pPr>
              <a:defRPr/>
            </a:pPr>
            <a:fld id="{6C2D5F0B-EB61-48B2-A43C-9584463C41F5}" type="slidenum">
              <a:rPr lang="en-US" altLang="en-US"/>
              <a:pPr>
                <a:defRPr/>
              </a:pPr>
              <a:t>‹#›</a:t>
            </a:fld>
            <a:endParaRPr lang="en-US" altLang="en-US" dirty="0"/>
          </a:p>
        </p:txBody>
      </p:sp>
    </p:spTree>
    <p:extLst>
      <p:ext uri="{BB962C8B-B14F-4D97-AF65-F5344CB8AC3E}">
        <p14:creationId xmlns:p14="http://schemas.microsoft.com/office/powerpoint/2010/main" val="4021982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a:extLst>
              <a:ext uri="{FF2B5EF4-FFF2-40B4-BE49-F238E27FC236}">
                <a16:creationId xmlns:a16="http://schemas.microsoft.com/office/drawing/2014/main" id="{5FEBB6D5-722C-4446-8E28-0E1D11509B1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C6BAD77-9895-4E68-9EB6-B7B0672DDCC4}"/>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7" name="Rectangle 8">
            <a:extLst>
              <a:ext uri="{FF2B5EF4-FFF2-40B4-BE49-F238E27FC236}">
                <a16:creationId xmlns:a16="http://schemas.microsoft.com/office/drawing/2014/main" id="{08673C94-4BC8-4C7B-B87F-BF1DDD3BF584}"/>
              </a:ext>
            </a:extLst>
          </p:cNvPr>
          <p:cNvSpPr>
            <a:spLocks noGrp="1" noChangeArrowheads="1"/>
          </p:cNvSpPr>
          <p:nvPr>
            <p:ph type="sldNum" sz="quarter" idx="12"/>
          </p:nvPr>
        </p:nvSpPr>
        <p:spPr>
          <a:ln/>
        </p:spPr>
        <p:txBody>
          <a:bodyPr/>
          <a:lstStyle>
            <a:lvl1pPr>
              <a:defRPr/>
            </a:lvl1pPr>
          </a:lstStyle>
          <a:p>
            <a:pPr>
              <a:defRPr/>
            </a:pPr>
            <a:fld id="{4D4A16D0-1F13-4059-9253-12E0538ADFF0}" type="slidenum">
              <a:rPr lang="en-US" altLang="en-US"/>
              <a:pPr>
                <a:defRPr/>
              </a:pPr>
              <a:t>‹#›</a:t>
            </a:fld>
            <a:endParaRPr lang="en-US" altLang="en-US" dirty="0"/>
          </a:p>
        </p:txBody>
      </p:sp>
    </p:spTree>
    <p:extLst>
      <p:ext uri="{BB962C8B-B14F-4D97-AF65-F5344CB8AC3E}">
        <p14:creationId xmlns:p14="http://schemas.microsoft.com/office/powerpoint/2010/main" val="13309977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93AF1D8-DB55-44ED-B93E-25852FD261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8E9D7243-497F-4B26-A987-5A7716736DD3}"/>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FCFE6FA4-82FF-42AD-8C2C-FCEE155F5C6E}"/>
              </a:ext>
            </a:extLst>
          </p:cNvPr>
          <p:cNvSpPr>
            <a:spLocks noGrp="1" noChangeArrowheads="1"/>
          </p:cNvSpPr>
          <p:nvPr>
            <p:ph type="sldNum" sz="quarter" idx="12"/>
          </p:nvPr>
        </p:nvSpPr>
        <p:spPr>
          <a:ln/>
        </p:spPr>
        <p:txBody>
          <a:bodyPr/>
          <a:lstStyle>
            <a:lvl1pPr>
              <a:defRPr/>
            </a:lvl1pPr>
          </a:lstStyle>
          <a:p>
            <a:pPr>
              <a:defRPr/>
            </a:pPr>
            <a:fld id="{20BA008E-5D09-41EF-A537-DEA3C9505297}" type="slidenum">
              <a:rPr lang="en-US" altLang="en-US"/>
              <a:pPr>
                <a:defRPr/>
              </a:pPr>
              <a:t>‹#›</a:t>
            </a:fld>
            <a:endParaRPr lang="en-US" altLang="en-US" dirty="0"/>
          </a:p>
        </p:txBody>
      </p:sp>
    </p:spTree>
    <p:extLst>
      <p:ext uri="{BB962C8B-B14F-4D97-AF65-F5344CB8AC3E}">
        <p14:creationId xmlns:p14="http://schemas.microsoft.com/office/powerpoint/2010/main" val="384952834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2726" y="404815"/>
            <a:ext cx="2185988" cy="59658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 y="404815"/>
            <a:ext cx="6410325" cy="5965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1C11786F-FDE6-4EAC-8812-D0A24BE69E5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9238DCAB-A00E-46A1-BA53-F525E19DC161}"/>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6" name="Rectangle 8">
            <a:extLst>
              <a:ext uri="{FF2B5EF4-FFF2-40B4-BE49-F238E27FC236}">
                <a16:creationId xmlns:a16="http://schemas.microsoft.com/office/drawing/2014/main" id="{77CE1458-DF1F-4840-9460-D892C380B9D6}"/>
              </a:ext>
            </a:extLst>
          </p:cNvPr>
          <p:cNvSpPr>
            <a:spLocks noGrp="1" noChangeArrowheads="1"/>
          </p:cNvSpPr>
          <p:nvPr>
            <p:ph type="sldNum" sz="quarter" idx="12"/>
          </p:nvPr>
        </p:nvSpPr>
        <p:spPr>
          <a:ln/>
        </p:spPr>
        <p:txBody>
          <a:bodyPr/>
          <a:lstStyle>
            <a:lvl1pPr>
              <a:defRPr/>
            </a:lvl1pPr>
          </a:lstStyle>
          <a:p>
            <a:pPr>
              <a:defRPr/>
            </a:pPr>
            <a:fld id="{7919211A-345E-4202-9F2E-9DE4D5B2D2B6}" type="slidenum">
              <a:rPr lang="en-US" altLang="en-US"/>
              <a:pPr>
                <a:defRPr/>
              </a:pPr>
              <a:t>‹#›</a:t>
            </a:fld>
            <a:endParaRPr lang="en-US" altLang="en-US" dirty="0"/>
          </a:p>
        </p:txBody>
      </p:sp>
    </p:spTree>
    <p:extLst>
      <p:ext uri="{BB962C8B-B14F-4D97-AF65-F5344CB8AC3E}">
        <p14:creationId xmlns:p14="http://schemas.microsoft.com/office/powerpoint/2010/main" val="303276157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Tree>
    <p:extLst>
      <p:ext uri="{BB962C8B-B14F-4D97-AF65-F5344CB8AC3E}">
        <p14:creationId xmlns:p14="http://schemas.microsoft.com/office/powerpoint/2010/main" val="162463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6E3BE64-1FA2-49EC-9C32-01C4F8672A9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7">
            <a:extLst>
              <a:ext uri="{FF2B5EF4-FFF2-40B4-BE49-F238E27FC236}">
                <a16:creationId xmlns:a16="http://schemas.microsoft.com/office/drawing/2014/main" id="{05944221-9FCC-4266-BAEB-C9C2CF71817D}"/>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4" name="Rectangle 8">
            <a:extLst>
              <a:ext uri="{FF2B5EF4-FFF2-40B4-BE49-F238E27FC236}">
                <a16:creationId xmlns:a16="http://schemas.microsoft.com/office/drawing/2014/main" id="{2E6EEE71-35DB-4908-98D6-6596592AE16B}"/>
              </a:ext>
            </a:extLst>
          </p:cNvPr>
          <p:cNvSpPr>
            <a:spLocks noGrp="1" noChangeArrowheads="1"/>
          </p:cNvSpPr>
          <p:nvPr>
            <p:ph type="sldNum" sz="quarter" idx="12"/>
          </p:nvPr>
        </p:nvSpPr>
        <p:spPr>
          <a:ln/>
        </p:spPr>
        <p:txBody>
          <a:bodyPr/>
          <a:lstStyle>
            <a:lvl1pPr>
              <a:defRPr/>
            </a:lvl1pPr>
          </a:lstStyle>
          <a:p>
            <a:pPr>
              <a:defRPr/>
            </a:pPr>
            <a:fld id="{018CB0CE-1B47-43C9-A719-4BAB8F5B69D8}" type="slidenum">
              <a:rPr lang="en-US" altLang="en-US"/>
              <a:pPr>
                <a:defRPr/>
              </a:pPr>
              <a:t>‹#›</a:t>
            </a:fld>
            <a:endParaRPr lang="en-US" altLang="en-US" dirty="0"/>
          </a:p>
        </p:txBody>
      </p:sp>
    </p:spTree>
    <p:extLst>
      <p:ext uri="{BB962C8B-B14F-4D97-AF65-F5344CB8AC3E}">
        <p14:creationId xmlns:p14="http://schemas.microsoft.com/office/powerpoint/2010/main" val="117423935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4" name="Picture 2" descr="Background">
            <a:extLst>
              <a:ext uri="{FF2B5EF4-FFF2-40B4-BE49-F238E27FC236}">
                <a16:creationId xmlns:a16="http://schemas.microsoft.com/office/drawing/2014/main" id="{17FB23D0-223C-4004-8F15-D2487CDCCDA0}"/>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6513" y="-26988"/>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RS Logo">
            <a:extLst>
              <a:ext uri="{FF2B5EF4-FFF2-40B4-BE49-F238E27FC236}">
                <a16:creationId xmlns:a16="http://schemas.microsoft.com/office/drawing/2014/main" id="{11A24386-DB40-4A26-BAD6-1CC59E3CAF7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3851" y="4429127"/>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5">
            <a:extLst>
              <a:ext uri="{FF2B5EF4-FFF2-40B4-BE49-F238E27FC236}">
                <a16:creationId xmlns:a16="http://schemas.microsoft.com/office/drawing/2014/main" id="{D85BB205-DA0C-420B-9013-054C03EC16FE}"/>
              </a:ext>
            </a:extLst>
          </p:cNvPr>
          <p:cNvSpPr>
            <a:spLocks noGrp="1" noChangeArrowheads="1"/>
          </p:cNvSpPr>
          <p:nvPr>
            <p:ph type="dt" sz="half" idx="10"/>
          </p:nvPr>
        </p:nvSpPr>
        <p:spPr>
          <a:xfrm>
            <a:off x="457200" y="6192838"/>
            <a:ext cx="2133600" cy="476250"/>
          </a:xfrm>
        </p:spPr>
        <p:txBody>
          <a:bodyPr/>
          <a:lstStyle>
            <a:lvl1pPr>
              <a:defRPr/>
            </a:lvl1pPr>
          </a:lstStyle>
          <a:p>
            <a:pPr>
              <a:defRPr/>
            </a:pPr>
            <a:endParaRPr lang="en-US"/>
          </a:p>
        </p:txBody>
      </p:sp>
      <p:sp>
        <p:nvSpPr>
          <p:cNvPr id="7" name="Footer Placeholder 6">
            <a:extLst>
              <a:ext uri="{FF2B5EF4-FFF2-40B4-BE49-F238E27FC236}">
                <a16:creationId xmlns:a16="http://schemas.microsoft.com/office/drawing/2014/main" id="{E171CDFA-19DA-48B0-BBD6-B270B0DBDD40}"/>
              </a:ext>
            </a:extLst>
          </p:cNvPr>
          <p:cNvSpPr>
            <a:spLocks noGrp="1" noChangeArrowheads="1"/>
          </p:cNvSpPr>
          <p:nvPr>
            <p:ph type="ftr" sz="quarter" idx="11"/>
          </p:nvPr>
        </p:nvSpPr>
        <p:spPr>
          <a:xfrm>
            <a:off x="3124200" y="6192838"/>
            <a:ext cx="2895600" cy="476250"/>
          </a:xfrm>
        </p:spPr>
        <p:txBody>
          <a:bodyPr/>
          <a:lstStyle>
            <a:lvl1pPr>
              <a:defRPr/>
            </a:lvl1pPr>
          </a:lstStyle>
          <a:p>
            <a:pPr>
              <a:defRPr/>
            </a:pPr>
            <a:r>
              <a:rPr lang="en-US"/>
              <a:t>Presentation based upon current proposed guidance, subject to change.</a:t>
            </a:r>
          </a:p>
        </p:txBody>
      </p:sp>
      <p:sp>
        <p:nvSpPr>
          <p:cNvPr id="8" name="Slide Number Placeholder 7">
            <a:extLst>
              <a:ext uri="{FF2B5EF4-FFF2-40B4-BE49-F238E27FC236}">
                <a16:creationId xmlns:a16="http://schemas.microsoft.com/office/drawing/2014/main" id="{03235A28-EA3E-4F96-BBDC-551A2B85B492}"/>
              </a:ext>
            </a:extLst>
          </p:cNvPr>
          <p:cNvSpPr>
            <a:spLocks noGrp="1" noChangeArrowheads="1"/>
          </p:cNvSpPr>
          <p:nvPr>
            <p:ph type="sldNum" sz="quarter" idx="12"/>
          </p:nvPr>
        </p:nvSpPr>
        <p:spPr>
          <a:xfrm>
            <a:off x="6553200" y="6192838"/>
            <a:ext cx="2133600" cy="476250"/>
          </a:xfrm>
        </p:spPr>
        <p:txBody>
          <a:bodyPr/>
          <a:lstStyle>
            <a:lvl1pPr>
              <a:defRPr/>
            </a:lvl1pPr>
          </a:lstStyle>
          <a:p>
            <a:pPr>
              <a:defRPr/>
            </a:pPr>
            <a:fld id="{B006C215-C103-4709-A819-60104968C306}" type="slidenum">
              <a:rPr lang="en-US" altLang="en-US"/>
              <a:pPr>
                <a:defRPr/>
              </a:pPr>
              <a:t>‹#›</a:t>
            </a:fld>
            <a:endParaRPr lang="en-US" altLang="en-US" dirty="0"/>
          </a:p>
        </p:txBody>
      </p:sp>
      <p:sp>
        <p:nvSpPr>
          <p:cNvPr id="2" name="Title 1">
            <a:extLst>
              <a:ext uri="{FF2B5EF4-FFF2-40B4-BE49-F238E27FC236}">
                <a16:creationId xmlns:a16="http://schemas.microsoft.com/office/drawing/2014/main" id="{1B77C968-8418-4111-AFDA-3DA5E9CD353D}"/>
              </a:ext>
            </a:extLst>
          </p:cNvPr>
          <p:cNvSpPr>
            <a:spLocks noGrp="1"/>
          </p:cNvSpPr>
          <p:nvPr>
            <p:ph type="title"/>
          </p:nvPr>
        </p:nvSpPr>
        <p:spPr>
          <a:xfrm>
            <a:off x="1687513" y="1965323"/>
            <a:ext cx="6508217" cy="927100"/>
          </a:xfrm>
        </p:spPr>
        <p:txBody>
          <a:bodyPr/>
          <a:lstStyle>
            <a:lvl1pPr>
              <a:defRPr sz="4000">
                <a:solidFill>
                  <a:schemeClr val="tx1"/>
                </a:solidFill>
              </a:defRPr>
            </a:lvl1pPr>
          </a:lstStyle>
          <a:p>
            <a:r>
              <a:rPr lang="en-US" dirty="0"/>
              <a:t>Click to edit Master title style</a:t>
            </a:r>
          </a:p>
        </p:txBody>
      </p:sp>
      <p:sp>
        <p:nvSpPr>
          <p:cNvPr id="9" name="Text Placeholder 8">
            <a:extLst>
              <a:ext uri="{FF2B5EF4-FFF2-40B4-BE49-F238E27FC236}">
                <a16:creationId xmlns:a16="http://schemas.microsoft.com/office/drawing/2014/main" id="{10D9D605-4B05-4168-8888-8E5A2A47453D}"/>
              </a:ext>
            </a:extLst>
          </p:cNvPr>
          <p:cNvSpPr>
            <a:spLocks noGrp="1"/>
          </p:cNvSpPr>
          <p:nvPr>
            <p:ph type="body" sz="quarter" idx="13"/>
          </p:nvPr>
        </p:nvSpPr>
        <p:spPr>
          <a:xfrm>
            <a:off x="1687513" y="4621213"/>
            <a:ext cx="7373937" cy="615950"/>
          </a:xfrm>
        </p:spPr>
        <p:txBody>
          <a:bodyPr/>
          <a:lstStyle>
            <a:lvl1pPr marL="0" indent="0" algn="r">
              <a:buNone/>
              <a:defRPr sz="3000" b="1">
                <a:solidFill>
                  <a:srgbClr val="003366"/>
                </a:solidFill>
              </a:defRPr>
            </a:lvl1pPr>
            <a:lvl2pPr marL="342900" indent="0">
              <a:buNone/>
              <a:defRPr/>
            </a:lvl2pPr>
          </a:lstStyle>
          <a:p>
            <a:pPr lvl="0"/>
            <a:endParaRPr lang="en-US" dirty="0"/>
          </a:p>
        </p:txBody>
      </p:sp>
      <p:sp>
        <p:nvSpPr>
          <p:cNvPr id="11" name="Text Placeholder 10">
            <a:extLst>
              <a:ext uri="{FF2B5EF4-FFF2-40B4-BE49-F238E27FC236}">
                <a16:creationId xmlns:a16="http://schemas.microsoft.com/office/drawing/2014/main" id="{2EAEE70A-DE9A-4E00-885D-A42C5C234388}"/>
              </a:ext>
            </a:extLst>
          </p:cNvPr>
          <p:cNvSpPr>
            <a:spLocks noGrp="1"/>
          </p:cNvSpPr>
          <p:nvPr>
            <p:ph type="body" sz="quarter" idx="14"/>
          </p:nvPr>
        </p:nvSpPr>
        <p:spPr>
          <a:xfrm>
            <a:off x="2590800" y="5461000"/>
            <a:ext cx="6470650" cy="382588"/>
          </a:xfrm>
        </p:spPr>
        <p:txBody>
          <a:bodyPr/>
          <a:lstStyle>
            <a:lvl1pPr marL="0" indent="0" algn="r">
              <a:buNone/>
              <a:defRPr sz="1800" b="1">
                <a:solidFill>
                  <a:schemeClr val="tx1"/>
                </a:solidFill>
              </a:defRPr>
            </a:lvl1pPr>
          </a:lstStyle>
          <a:p>
            <a:pPr lvl="0"/>
            <a:endParaRPr lang="en-US" dirty="0"/>
          </a:p>
        </p:txBody>
      </p:sp>
    </p:spTree>
    <p:extLst>
      <p:ext uri="{BB962C8B-B14F-4D97-AF65-F5344CB8AC3E}">
        <p14:creationId xmlns:p14="http://schemas.microsoft.com/office/powerpoint/2010/main" val="29005121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
        <p:nvSpPr>
          <p:cNvPr id="7" name="Text Placeholder 6">
            <a:extLst>
              <a:ext uri="{FF2B5EF4-FFF2-40B4-BE49-F238E27FC236}">
                <a16:creationId xmlns:a16="http://schemas.microsoft.com/office/drawing/2014/main" id="{E1B5AFEF-0275-4DA4-B558-159DADC413D9}"/>
              </a:ext>
            </a:extLst>
          </p:cNvPr>
          <p:cNvSpPr>
            <a:spLocks noGrp="1"/>
          </p:cNvSpPr>
          <p:nvPr>
            <p:ph type="body" sz="quarter" idx="13"/>
          </p:nvPr>
        </p:nvSpPr>
        <p:spPr>
          <a:xfrm>
            <a:off x="955675" y="1803400"/>
            <a:ext cx="6965950" cy="4240213"/>
          </a:xfrm>
        </p:spPr>
        <p:txBody>
          <a:bodyPr/>
          <a:lstStyle>
            <a:lvl1pPr>
              <a:defRPr sz="2600"/>
            </a:lvl1pPr>
            <a:lvl2pPr>
              <a:defRPr sz="2600"/>
            </a:lvl2pPr>
            <a:lvl3pPr>
              <a:defRPr sz="2600"/>
            </a:lvl3pPr>
            <a:lvl4pPr>
              <a:defRPr sz="2600"/>
            </a:lvl4pPr>
            <a:lvl5pPr>
              <a:defRPr sz="2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610832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
        <p:nvSpPr>
          <p:cNvPr id="7" name="Text Placeholder 6">
            <a:extLst>
              <a:ext uri="{FF2B5EF4-FFF2-40B4-BE49-F238E27FC236}">
                <a16:creationId xmlns:a16="http://schemas.microsoft.com/office/drawing/2014/main" id="{E1B5AFEF-0275-4DA4-B558-159DADC413D9}"/>
              </a:ext>
            </a:extLst>
          </p:cNvPr>
          <p:cNvSpPr>
            <a:spLocks noGrp="1"/>
          </p:cNvSpPr>
          <p:nvPr>
            <p:ph type="body" sz="quarter" idx="13"/>
          </p:nvPr>
        </p:nvSpPr>
        <p:spPr>
          <a:xfrm>
            <a:off x="955674" y="1803400"/>
            <a:ext cx="7731125" cy="4240213"/>
          </a:xfrm>
        </p:spPr>
        <p:txBody>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38761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1187" y="2965450"/>
            <a:ext cx="7921625" cy="927100"/>
          </a:xfrm>
        </p:spPr>
        <p:txBody>
          <a:bodyPr/>
          <a:lstStyle>
            <a:lvl1pPr>
              <a:defRPr sz="6600">
                <a:solidFill>
                  <a:schemeClr val="tx1"/>
                </a:solidFill>
              </a:defRPr>
            </a:lvl1pPr>
          </a:lstStyle>
          <a:p>
            <a:r>
              <a:rPr lang="en-US" dirty="0"/>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Tree>
    <p:extLst>
      <p:ext uri="{BB962C8B-B14F-4D97-AF65-F5344CB8AC3E}">
        <p14:creationId xmlns:p14="http://schemas.microsoft.com/office/powerpoint/2010/main" val="72190505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Rectangle 6">
            <a:extLst>
              <a:ext uri="{FF2B5EF4-FFF2-40B4-BE49-F238E27FC236}">
                <a16:creationId xmlns:a16="http://schemas.microsoft.com/office/drawing/2014/main" id="{286B16D5-6025-49D2-90FD-C235C9126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0901702-5FC8-42CC-AE97-7DBF50FBA692}"/>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p>
        </p:txBody>
      </p:sp>
      <p:sp>
        <p:nvSpPr>
          <p:cNvPr id="5" name="Rectangle 8">
            <a:extLst>
              <a:ext uri="{FF2B5EF4-FFF2-40B4-BE49-F238E27FC236}">
                <a16:creationId xmlns:a16="http://schemas.microsoft.com/office/drawing/2014/main" id="{1055A648-B61F-420D-9698-2232E1927C0B}"/>
              </a:ext>
            </a:extLst>
          </p:cNvPr>
          <p:cNvSpPr>
            <a:spLocks noGrp="1" noChangeArrowheads="1"/>
          </p:cNvSpPr>
          <p:nvPr>
            <p:ph type="sldNum" sz="quarter" idx="12"/>
          </p:nvPr>
        </p:nvSpPr>
        <p:spPr>
          <a:ln/>
        </p:spPr>
        <p:txBody>
          <a:bodyPr/>
          <a:lstStyle>
            <a:lvl1pPr>
              <a:defRPr/>
            </a:lvl1pPr>
          </a:lstStyle>
          <a:p>
            <a:pPr>
              <a:defRPr/>
            </a:pPr>
            <a:fld id="{AABA67A2-D2FF-4DCF-B0EB-C0786CA82443}" type="slidenum">
              <a:rPr lang="en-US" altLang="en-US"/>
              <a:pPr>
                <a:defRPr/>
              </a:pPr>
              <a:t>‹#›</a:t>
            </a:fld>
            <a:endParaRPr lang="en-US" altLang="en-US" dirty="0"/>
          </a:p>
        </p:txBody>
      </p:sp>
      <p:sp>
        <p:nvSpPr>
          <p:cNvPr id="7" name="Text Placeholder 6">
            <a:extLst>
              <a:ext uri="{FF2B5EF4-FFF2-40B4-BE49-F238E27FC236}">
                <a16:creationId xmlns:a16="http://schemas.microsoft.com/office/drawing/2014/main" id="{E1B5AFEF-0275-4DA4-B558-159DADC413D9}"/>
              </a:ext>
            </a:extLst>
          </p:cNvPr>
          <p:cNvSpPr>
            <a:spLocks noGrp="1"/>
          </p:cNvSpPr>
          <p:nvPr>
            <p:ph type="body" sz="quarter" idx="13"/>
          </p:nvPr>
        </p:nvSpPr>
        <p:spPr>
          <a:xfrm>
            <a:off x="955674" y="1803400"/>
            <a:ext cx="7731125" cy="4240213"/>
          </a:xfrm>
        </p:spPr>
        <p:txBody>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554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131C115-31BA-4661-B0E1-5A8F602E116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1C58D9D2-69AC-4051-8809-78BC65A2E3D5}"/>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2DACC386-77FF-40D1-8424-47CE56D031E2}"/>
              </a:ext>
            </a:extLst>
          </p:cNvPr>
          <p:cNvSpPr>
            <a:spLocks noGrp="1" noChangeArrowheads="1"/>
          </p:cNvSpPr>
          <p:nvPr>
            <p:ph type="sldNum" sz="quarter" idx="12"/>
          </p:nvPr>
        </p:nvSpPr>
        <p:spPr>
          <a:ln/>
        </p:spPr>
        <p:txBody>
          <a:bodyPr/>
          <a:lstStyle>
            <a:lvl1pPr>
              <a:defRPr/>
            </a:lvl1pPr>
          </a:lstStyle>
          <a:p>
            <a:pPr>
              <a:defRPr/>
            </a:pPr>
            <a:fld id="{6C2D5F0B-EB61-48B2-A43C-9584463C41F5}" type="slidenum">
              <a:rPr lang="en-US" altLang="en-US"/>
              <a:pPr>
                <a:defRPr/>
              </a:pPr>
              <a:t>‹#›</a:t>
            </a:fld>
            <a:endParaRPr lang="en-US" altLang="en-US" dirty="0"/>
          </a:p>
        </p:txBody>
      </p:sp>
    </p:spTree>
    <p:extLst>
      <p:ext uri="{BB962C8B-B14F-4D97-AF65-F5344CB8AC3E}">
        <p14:creationId xmlns:p14="http://schemas.microsoft.com/office/powerpoint/2010/main" val="2690124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5FEBB6D5-722C-4446-8E28-0E1D11509B14}"/>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a:extLst>
              <a:ext uri="{FF2B5EF4-FFF2-40B4-BE49-F238E27FC236}">
                <a16:creationId xmlns:a16="http://schemas.microsoft.com/office/drawing/2014/main" id="{DC6BAD77-9895-4E68-9EB6-B7B0672DDCC4}"/>
              </a:ext>
            </a:extLst>
          </p:cNvPr>
          <p:cNvSpPr>
            <a:spLocks noGrp="1" noChangeArrowheads="1"/>
          </p:cNvSpPr>
          <p:nvPr>
            <p:ph type="ftr" sz="quarter" idx="11"/>
          </p:nvPr>
        </p:nvSpPr>
        <p:spPr>
          <a:ln/>
        </p:spPr>
        <p:txBody>
          <a:bodyPr/>
          <a:lstStyle>
            <a:lvl1pPr>
              <a:defRPr/>
            </a:lvl1pPr>
          </a:lstStyle>
          <a:p>
            <a:pPr>
              <a:defRPr/>
            </a:pPr>
            <a:r>
              <a:rPr lang="en-US"/>
              <a:t>Presentation based upon current proposed guidance, subject to change.</a:t>
            </a:r>
            <a:endParaRPr lang="en-US" dirty="0"/>
          </a:p>
        </p:txBody>
      </p:sp>
      <p:sp>
        <p:nvSpPr>
          <p:cNvPr id="7" name="Rectangle 8">
            <a:extLst>
              <a:ext uri="{FF2B5EF4-FFF2-40B4-BE49-F238E27FC236}">
                <a16:creationId xmlns:a16="http://schemas.microsoft.com/office/drawing/2014/main" id="{08673C94-4BC8-4C7B-B87F-BF1DDD3BF584}"/>
              </a:ext>
            </a:extLst>
          </p:cNvPr>
          <p:cNvSpPr>
            <a:spLocks noGrp="1" noChangeArrowheads="1"/>
          </p:cNvSpPr>
          <p:nvPr>
            <p:ph type="sldNum" sz="quarter" idx="12"/>
          </p:nvPr>
        </p:nvSpPr>
        <p:spPr>
          <a:ln/>
        </p:spPr>
        <p:txBody>
          <a:bodyPr/>
          <a:lstStyle>
            <a:lvl1pPr>
              <a:defRPr/>
            </a:lvl1pPr>
          </a:lstStyle>
          <a:p>
            <a:pPr>
              <a:defRPr/>
            </a:pPr>
            <a:fld id="{4D4A16D0-1F13-4059-9253-12E0538ADFF0}" type="slidenum">
              <a:rPr lang="en-US" altLang="en-US"/>
              <a:pPr>
                <a:defRPr/>
              </a:pPr>
              <a:t>‹#›</a:t>
            </a:fld>
            <a:endParaRPr lang="en-US" altLang="en-US" dirty="0"/>
          </a:p>
        </p:txBody>
      </p:sp>
    </p:spTree>
    <p:extLst>
      <p:ext uri="{BB962C8B-B14F-4D97-AF65-F5344CB8AC3E}">
        <p14:creationId xmlns:p14="http://schemas.microsoft.com/office/powerpoint/2010/main" val="176284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18"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17" Type="http://schemas.openxmlformats.org/officeDocument/2006/relationships/slideLayout" Target="../slideLayouts/slideLayout74.xml"/><Relationship Id="rId2" Type="http://schemas.openxmlformats.org/officeDocument/2006/relationships/slideLayout" Target="../slideLayouts/slideLayout59.xml"/><Relationship Id="rId16" Type="http://schemas.openxmlformats.org/officeDocument/2006/relationships/slideLayout" Target="../slideLayouts/slideLayout73.xml"/><Relationship Id="rId20" Type="http://schemas.openxmlformats.org/officeDocument/2006/relationships/image" Target="../media/image5.png"/><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10" Type="http://schemas.openxmlformats.org/officeDocument/2006/relationships/slideLayout" Target="../slideLayouts/slideLayout67.xml"/><Relationship Id="rId19" Type="http://schemas.openxmlformats.org/officeDocument/2006/relationships/image" Target="../media/image1.png"/><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9">
            <a:extLst>
              <a:ext uri="{FF2B5EF4-FFF2-40B4-BE49-F238E27FC236}">
                <a16:creationId xmlns:a16="http://schemas.microsoft.com/office/drawing/2014/main" id="{768EA668-9391-47D7-A8DC-0FA84D6A6ADE}"/>
              </a:ext>
            </a:extLst>
          </p:cNvPr>
          <p:cNvGrpSpPr>
            <a:grpSpLocks/>
          </p:cNvGrpSpPr>
          <p:nvPr userDrawn="1"/>
        </p:nvGrpSpPr>
        <p:grpSpPr bwMode="auto">
          <a:xfrm>
            <a:off x="-252413" y="-100013"/>
            <a:ext cx="9050338" cy="6992938"/>
            <a:chOff x="-159" y="-63"/>
            <a:chExt cx="5701" cy="4405"/>
          </a:xfrm>
        </p:grpSpPr>
        <p:pic>
          <p:nvPicPr>
            <p:cNvPr id="1032" name="Picture 2" descr="Background2">
              <a:extLst>
                <a:ext uri="{FF2B5EF4-FFF2-40B4-BE49-F238E27FC236}">
                  <a16:creationId xmlns:a16="http://schemas.microsoft.com/office/drawing/2014/main" id="{FAF0922F-8D8E-46EA-BE1F-01977BEC2A4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59" y="-63"/>
              <a:ext cx="5701" cy="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3" descr="IRS Logo">
              <a:extLst>
                <a:ext uri="{FF2B5EF4-FFF2-40B4-BE49-F238E27FC236}">
                  <a16:creationId xmlns:a16="http://schemas.microsoft.com/office/drawing/2014/main" id="{5FC6366F-3C59-41F9-86F9-1B7C77E7213C}"/>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58" y="3896"/>
              <a:ext cx="9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4">
            <a:extLst>
              <a:ext uri="{FF2B5EF4-FFF2-40B4-BE49-F238E27FC236}">
                <a16:creationId xmlns:a16="http://schemas.microsoft.com/office/drawing/2014/main" id="{4A23F490-E8F8-44B8-BC7A-C1AF45695EB5}"/>
              </a:ext>
            </a:extLst>
          </p:cNvPr>
          <p:cNvSpPr>
            <a:spLocks noGrp="1" noChangeArrowheads="1"/>
          </p:cNvSpPr>
          <p:nvPr>
            <p:ph type="title"/>
          </p:nvPr>
        </p:nvSpPr>
        <p:spPr bwMode="auto">
          <a:xfrm>
            <a:off x="0" y="404813"/>
            <a:ext cx="79216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a:extLst>
              <a:ext uri="{FF2B5EF4-FFF2-40B4-BE49-F238E27FC236}">
                <a16:creationId xmlns:a16="http://schemas.microsoft.com/office/drawing/2014/main" id="{C618B4DD-4F70-4C99-BF64-E169D7F45F80}"/>
              </a:ext>
            </a:extLst>
          </p:cNvPr>
          <p:cNvSpPr>
            <a:spLocks noGrp="1" noChangeArrowheads="1"/>
          </p:cNvSpPr>
          <p:nvPr>
            <p:ph type="body" idx="1"/>
          </p:nvPr>
        </p:nvSpPr>
        <p:spPr bwMode="auto">
          <a:xfrm>
            <a:off x="971550" y="1844675"/>
            <a:ext cx="77771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3798" name="Rectangle 6">
            <a:extLst>
              <a:ext uri="{FF2B5EF4-FFF2-40B4-BE49-F238E27FC236}">
                <a16:creationId xmlns:a16="http://schemas.microsoft.com/office/drawing/2014/main" id="{F45858B4-78C2-4950-A576-ECC8A5EFC05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dirty="0"/>
          </a:p>
        </p:txBody>
      </p:sp>
      <p:sp>
        <p:nvSpPr>
          <p:cNvPr id="33799" name="Rectangle 7">
            <a:extLst>
              <a:ext uri="{FF2B5EF4-FFF2-40B4-BE49-F238E27FC236}">
                <a16:creationId xmlns:a16="http://schemas.microsoft.com/office/drawing/2014/main" id="{71BCABEA-ED49-4F22-A02E-34B96B80C6E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t>Presentation based upon current proposed guidance, subject to change.</a:t>
            </a:r>
            <a:endParaRPr lang="en-US" dirty="0"/>
          </a:p>
        </p:txBody>
      </p:sp>
      <p:sp>
        <p:nvSpPr>
          <p:cNvPr id="33800" name="Rectangle 8">
            <a:extLst>
              <a:ext uri="{FF2B5EF4-FFF2-40B4-BE49-F238E27FC236}">
                <a16:creationId xmlns:a16="http://schemas.microsoft.com/office/drawing/2014/main" id="{9348116E-9D3C-43CB-9496-D29D7DF9F78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F329D2F-E05E-47DF-9CC9-9512FADC4A00}"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855"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922" r:id="rId12"/>
    <p:sldLayoutId id="2147483923" r:id="rId13"/>
  </p:sldLayoutIdLst>
  <p:hf sldNum="0" hdr="0" ft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rgbClr val="CCFFFF"/>
        </a:buClr>
        <a:buSzPct val="13500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CFFFF"/>
        </a:buClr>
        <a:buSzPct val="135000"/>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Clr>
          <a:srgbClr val="CCFFFF"/>
        </a:buClr>
        <a:buSzPct val="135000"/>
        <a:buChar char="•"/>
        <a:defRPr sz="2800">
          <a:solidFill>
            <a:schemeClr val="tx1"/>
          </a:solidFill>
          <a:latin typeface="+mn-lt"/>
        </a:defRPr>
      </a:lvl3pPr>
      <a:lvl4pPr marL="1600200" indent="-228600" algn="l" rtl="0" eaLnBrk="0" fontAlgn="base" hangingPunct="0">
        <a:spcBef>
          <a:spcPct val="20000"/>
        </a:spcBef>
        <a:spcAft>
          <a:spcPct val="0"/>
        </a:spcAft>
        <a:buClr>
          <a:srgbClr val="CCFFFF"/>
        </a:buClr>
        <a:buSzPct val="135000"/>
        <a:buChar char="•"/>
        <a:defRPr sz="2800">
          <a:solidFill>
            <a:schemeClr val="tx1"/>
          </a:solidFill>
          <a:latin typeface="+mn-lt"/>
        </a:defRPr>
      </a:lvl4pPr>
      <a:lvl5pPr marL="2057400" indent="-228600" algn="l" rtl="0" eaLnBrk="0" fontAlgn="base" hangingPunct="0">
        <a:spcBef>
          <a:spcPct val="20000"/>
        </a:spcBef>
        <a:spcAft>
          <a:spcPct val="0"/>
        </a:spcAft>
        <a:buClr>
          <a:srgbClr val="CCFFFF"/>
        </a:buClr>
        <a:buSzPct val="135000"/>
        <a:buChar char="•"/>
        <a:defRPr sz="2800">
          <a:solidFill>
            <a:schemeClr val="tx1"/>
          </a:solidFill>
          <a:latin typeface="+mn-lt"/>
        </a:defRPr>
      </a:lvl5pPr>
      <a:lvl6pPr marL="2514600" indent="-228600" algn="l" rtl="0" fontAlgn="base">
        <a:spcBef>
          <a:spcPct val="20000"/>
        </a:spcBef>
        <a:spcAft>
          <a:spcPct val="0"/>
        </a:spcAft>
        <a:buClr>
          <a:srgbClr val="CCFFFF"/>
        </a:buClr>
        <a:buSzPct val="135000"/>
        <a:buChar char="•"/>
        <a:defRPr sz="2800">
          <a:solidFill>
            <a:schemeClr val="tx1"/>
          </a:solidFill>
          <a:latin typeface="+mn-lt"/>
        </a:defRPr>
      </a:lvl6pPr>
      <a:lvl7pPr marL="2971800" indent="-228600" algn="l" rtl="0" fontAlgn="base">
        <a:spcBef>
          <a:spcPct val="20000"/>
        </a:spcBef>
        <a:spcAft>
          <a:spcPct val="0"/>
        </a:spcAft>
        <a:buClr>
          <a:srgbClr val="CCFFFF"/>
        </a:buClr>
        <a:buSzPct val="135000"/>
        <a:buChar char="•"/>
        <a:defRPr sz="2800">
          <a:solidFill>
            <a:schemeClr val="tx1"/>
          </a:solidFill>
          <a:latin typeface="+mn-lt"/>
        </a:defRPr>
      </a:lvl7pPr>
      <a:lvl8pPr marL="3429000" indent="-228600" algn="l" rtl="0" fontAlgn="base">
        <a:spcBef>
          <a:spcPct val="20000"/>
        </a:spcBef>
        <a:spcAft>
          <a:spcPct val="0"/>
        </a:spcAft>
        <a:buClr>
          <a:srgbClr val="CCFFFF"/>
        </a:buClr>
        <a:buSzPct val="135000"/>
        <a:buChar char="•"/>
        <a:defRPr sz="2800">
          <a:solidFill>
            <a:schemeClr val="tx1"/>
          </a:solidFill>
          <a:latin typeface="+mn-lt"/>
        </a:defRPr>
      </a:lvl8pPr>
      <a:lvl9pPr marL="3886200" indent="-228600" algn="l" rtl="0" fontAlgn="base">
        <a:spcBef>
          <a:spcPct val="20000"/>
        </a:spcBef>
        <a:spcAft>
          <a:spcPct val="0"/>
        </a:spcAft>
        <a:buClr>
          <a:srgbClr val="CCFFFF"/>
        </a:buClr>
        <a:buSzPct val="135000"/>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9">
            <a:extLst>
              <a:ext uri="{FF2B5EF4-FFF2-40B4-BE49-F238E27FC236}">
                <a16:creationId xmlns:a16="http://schemas.microsoft.com/office/drawing/2014/main" id="{768EA668-9391-47D7-A8DC-0FA84D6A6ADE}"/>
              </a:ext>
            </a:extLst>
          </p:cNvPr>
          <p:cNvGrpSpPr>
            <a:grpSpLocks/>
          </p:cNvGrpSpPr>
          <p:nvPr userDrawn="1"/>
        </p:nvGrpSpPr>
        <p:grpSpPr bwMode="auto">
          <a:xfrm>
            <a:off x="-252414" y="-100014"/>
            <a:ext cx="9050339" cy="6992939"/>
            <a:chOff x="-159" y="-63"/>
            <a:chExt cx="5701" cy="4405"/>
          </a:xfrm>
        </p:grpSpPr>
        <p:pic>
          <p:nvPicPr>
            <p:cNvPr id="1032" name="Picture 2" descr="Background2">
              <a:extLst>
                <a:ext uri="{FF2B5EF4-FFF2-40B4-BE49-F238E27FC236}">
                  <a16:creationId xmlns:a16="http://schemas.microsoft.com/office/drawing/2014/main" id="{FAF0922F-8D8E-46EA-BE1F-01977BEC2A4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9" y="-63"/>
              <a:ext cx="5701" cy="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3" descr="IRS Logo">
              <a:extLst>
                <a:ext uri="{FF2B5EF4-FFF2-40B4-BE49-F238E27FC236}">
                  <a16:creationId xmlns:a16="http://schemas.microsoft.com/office/drawing/2014/main" id="{5FC6366F-3C59-41F9-86F9-1B7C77E7213C}"/>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8" y="3896"/>
              <a:ext cx="9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4">
            <a:extLst>
              <a:ext uri="{FF2B5EF4-FFF2-40B4-BE49-F238E27FC236}">
                <a16:creationId xmlns:a16="http://schemas.microsoft.com/office/drawing/2014/main" id="{4A23F490-E8F8-44B8-BC7A-C1AF45695EB5}"/>
              </a:ext>
            </a:extLst>
          </p:cNvPr>
          <p:cNvSpPr>
            <a:spLocks noGrp="1" noChangeArrowheads="1"/>
          </p:cNvSpPr>
          <p:nvPr>
            <p:ph type="title"/>
          </p:nvPr>
        </p:nvSpPr>
        <p:spPr bwMode="auto">
          <a:xfrm>
            <a:off x="1" y="404814"/>
            <a:ext cx="79216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a:extLst>
              <a:ext uri="{FF2B5EF4-FFF2-40B4-BE49-F238E27FC236}">
                <a16:creationId xmlns:a16="http://schemas.microsoft.com/office/drawing/2014/main" id="{C618B4DD-4F70-4C99-BF64-E169D7F45F80}"/>
              </a:ext>
            </a:extLst>
          </p:cNvPr>
          <p:cNvSpPr>
            <a:spLocks noGrp="1" noChangeArrowheads="1"/>
          </p:cNvSpPr>
          <p:nvPr>
            <p:ph type="body" idx="1"/>
          </p:nvPr>
        </p:nvSpPr>
        <p:spPr bwMode="auto">
          <a:xfrm>
            <a:off x="971551" y="1844676"/>
            <a:ext cx="77771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3798" name="Rectangle 6">
            <a:extLst>
              <a:ext uri="{FF2B5EF4-FFF2-40B4-BE49-F238E27FC236}">
                <a16:creationId xmlns:a16="http://schemas.microsoft.com/office/drawing/2014/main" id="{F45858B4-78C2-4950-A576-ECC8A5EFC054}"/>
              </a:ext>
            </a:extLst>
          </p:cNvPr>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dirty="0"/>
          </a:p>
        </p:txBody>
      </p:sp>
      <p:sp>
        <p:nvSpPr>
          <p:cNvPr id="33799" name="Rectangle 7">
            <a:extLst>
              <a:ext uri="{FF2B5EF4-FFF2-40B4-BE49-F238E27FC236}">
                <a16:creationId xmlns:a16="http://schemas.microsoft.com/office/drawing/2014/main" id="{71BCABEA-ED49-4F22-A02E-34B96B80C6E1}"/>
              </a:ext>
            </a:extLst>
          </p:cNvPr>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t>Presentation based upon current proposed guidance, subject to change.</a:t>
            </a:r>
            <a:endParaRPr lang="en-US" dirty="0"/>
          </a:p>
        </p:txBody>
      </p:sp>
      <p:sp>
        <p:nvSpPr>
          <p:cNvPr id="33800" name="Rectangle 8">
            <a:extLst>
              <a:ext uri="{FF2B5EF4-FFF2-40B4-BE49-F238E27FC236}">
                <a16:creationId xmlns:a16="http://schemas.microsoft.com/office/drawing/2014/main" id="{9348116E-9D3C-43CB-9496-D29D7DF9F783}"/>
              </a:ext>
            </a:extLst>
          </p:cNvPr>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F329D2F-E05E-47DF-9CC9-9512FADC4A00}" type="slidenum">
              <a:rPr lang="en-US" altLang="en-US"/>
              <a:pPr>
                <a:defRPr/>
              </a:pPr>
              <a:t>‹#›</a:t>
            </a:fld>
            <a:endParaRPr lang="en-US" altLang="en-US" dirty="0"/>
          </a:p>
        </p:txBody>
      </p:sp>
    </p:spTree>
    <p:extLst>
      <p:ext uri="{BB962C8B-B14F-4D97-AF65-F5344CB8AC3E}">
        <p14:creationId xmlns:p14="http://schemas.microsoft.com/office/powerpoint/2010/main" val="2137708293"/>
      </p:ext>
    </p:extLst>
  </p:cSld>
  <p:clrMap bg1="dk2" tx1="lt1" bg2="dk1"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sldNum="0" hdr="0" ft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189" algn="ctr" rtl="0" fontAlgn="base">
        <a:spcBef>
          <a:spcPct val="0"/>
        </a:spcBef>
        <a:spcAft>
          <a:spcPct val="0"/>
        </a:spcAft>
        <a:defRPr sz="3600" b="1">
          <a:solidFill>
            <a:schemeClr val="tx2"/>
          </a:solidFill>
          <a:latin typeface="Arial" charset="0"/>
        </a:defRPr>
      </a:lvl6pPr>
      <a:lvl7pPr marL="914377" algn="ctr" rtl="0" fontAlgn="base">
        <a:spcBef>
          <a:spcPct val="0"/>
        </a:spcBef>
        <a:spcAft>
          <a:spcPct val="0"/>
        </a:spcAft>
        <a:defRPr sz="3600" b="1">
          <a:solidFill>
            <a:schemeClr val="tx2"/>
          </a:solidFill>
          <a:latin typeface="Arial" charset="0"/>
        </a:defRPr>
      </a:lvl7pPr>
      <a:lvl8pPr marL="1371566" algn="ctr" rtl="0" fontAlgn="base">
        <a:spcBef>
          <a:spcPct val="0"/>
        </a:spcBef>
        <a:spcAft>
          <a:spcPct val="0"/>
        </a:spcAft>
        <a:defRPr sz="3600" b="1">
          <a:solidFill>
            <a:schemeClr val="tx2"/>
          </a:solidFill>
          <a:latin typeface="Arial" charset="0"/>
        </a:defRPr>
      </a:lvl8pPr>
      <a:lvl9pPr marL="1828754" algn="ctr" rtl="0" fontAlgn="base">
        <a:spcBef>
          <a:spcPct val="0"/>
        </a:spcBef>
        <a:spcAft>
          <a:spcPct val="0"/>
        </a:spcAft>
        <a:defRPr sz="3600" b="1">
          <a:solidFill>
            <a:schemeClr val="tx2"/>
          </a:solidFill>
          <a:latin typeface="Arial" charset="0"/>
        </a:defRPr>
      </a:lvl9pPr>
    </p:titleStyle>
    <p:bodyStyle>
      <a:lvl1pPr marL="342891" indent="-342891" algn="l" rtl="0" eaLnBrk="0" fontAlgn="base" hangingPunct="0">
        <a:spcBef>
          <a:spcPct val="20000"/>
        </a:spcBef>
        <a:spcAft>
          <a:spcPct val="0"/>
        </a:spcAft>
        <a:buClr>
          <a:srgbClr val="CCFFFF"/>
        </a:buClr>
        <a:buSzPct val="135000"/>
        <a:buChar char="•"/>
        <a:defRPr sz="2800">
          <a:solidFill>
            <a:schemeClr val="tx1"/>
          </a:solidFill>
          <a:latin typeface="+mn-lt"/>
          <a:ea typeface="+mn-ea"/>
          <a:cs typeface="+mn-cs"/>
        </a:defRPr>
      </a:lvl1pPr>
      <a:lvl2pPr marL="742932" indent="-285744" algn="l" rtl="0" eaLnBrk="0" fontAlgn="base" hangingPunct="0">
        <a:spcBef>
          <a:spcPct val="20000"/>
        </a:spcBef>
        <a:spcAft>
          <a:spcPct val="0"/>
        </a:spcAft>
        <a:buClr>
          <a:srgbClr val="CCFFFF"/>
        </a:buClr>
        <a:buSzPct val="135000"/>
        <a:buFont typeface="Arial" panose="020B0604020202020204" pitchFamily="34" charset="0"/>
        <a:buChar char="–"/>
        <a:defRPr sz="2800">
          <a:solidFill>
            <a:schemeClr val="tx1"/>
          </a:solidFill>
          <a:latin typeface="+mn-lt"/>
        </a:defRPr>
      </a:lvl2pPr>
      <a:lvl3pPr marL="1142971" indent="-228594" algn="l" rtl="0" eaLnBrk="0" fontAlgn="base" hangingPunct="0">
        <a:spcBef>
          <a:spcPct val="20000"/>
        </a:spcBef>
        <a:spcAft>
          <a:spcPct val="0"/>
        </a:spcAft>
        <a:buClr>
          <a:srgbClr val="CCFFFF"/>
        </a:buClr>
        <a:buSzPct val="135000"/>
        <a:buChar char="•"/>
        <a:defRPr sz="2800">
          <a:solidFill>
            <a:schemeClr val="tx1"/>
          </a:solidFill>
          <a:latin typeface="+mn-lt"/>
        </a:defRPr>
      </a:lvl3pPr>
      <a:lvl4pPr marL="1600160" indent="-228594" algn="l" rtl="0" eaLnBrk="0" fontAlgn="base" hangingPunct="0">
        <a:spcBef>
          <a:spcPct val="20000"/>
        </a:spcBef>
        <a:spcAft>
          <a:spcPct val="0"/>
        </a:spcAft>
        <a:buClr>
          <a:srgbClr val="CCFFFF"/>
        </a:buClr>
        <a:buSzPct val="135000"/>
        <a:buChar char="•"/>
        <a:defRPr sz="2800">
          <a:solidFill>
            <a:schemeClr val="tx1"/>
          </a:solidFill>
          <a:latin typeface="+mn-lt"/>
        </a:defRPr>
      </a:lvl4pPr>
      <a:lvl5pPr marL="2057349" indent="-228594" algn="l" rtl="0" eaLnBrk="0" fontAlgn="base" hangingPunct="0">
        <a:spcBef>
          <a:spcPct val="20000"/>
        </a:spcBef>
        <a:spcAft>
          <a:spcPct val="0"/>
        </a:spcAft>
        <a:buClr>
          <a:srgbClr val="CCFFFF"/>
        </a:buClr>
        <a:buSzPct val="135000"/>
        <a:buChar char="•"/>
        <a:defRPr sz="2800">
          <a:solidFill>
            <a:schemeClr val="tx1"/>
          </a:solidFill>
          <a:latin typeface="+mn-lt"/>
        </a:defRPr>
      </a:lvl5pPr>
      <a:lvl6pPr marL="2514537" indent="-228594" algn="l" rtl="0" fontAlgn="base">
        <a:spcBef>
          <a:spcPct val="20000"/>
        </a:spcBef>
        <a:spcAft>
          <a:spcPct val="0"/>
        </a:spcAft>
        <a:buClr>
          <a:srgbClr val="CCFFFF"/>
        </a:buClr>
        <a:buSzPct val="135000"/>
        <a:buChar char="•"/>
        <a:defRPr sz="2800">
          <a:solidFill>
            <a:schemeClr val="tx1"/>
          </a:solidFill>
          <a:latin typeface="+mn-lt"/>
        </a:defRPr>
      </a:lvl6pPr>
      <a:lvl7pPr marL="2971726" indent="-228594" algn="l" rtl="0" fontAlgn="base">
        <a:spcBef>
          <a:spcPct val="20000"/>
        </a:spcBef>
        <a:spcAft>
          <a:spcPct val="0"/>
        </a:spcAft>
        <a:buClr>
          <a:srgbClr val="CCFFFF"/>
        </a:buClr>
        <a:buSzPct val="135000"/>
        <a:buChar char="•"/>
        <a:defRPr sz="2800">
          <a:solidFill>
            <a:schemeClr val="tx1"/>
          </a:solidFill>
          <a:latin typeface="+mn-lt"/>
        </a:defRPr>
      </a:lvl7pPr>
      <a:lvl8pPr marL="3428914" indent="-228594" algn="l" rtl="0" fontAlgn="base">
        <a:spcBef>
          <a:spcPct val="20000"/>
        </a:spcBef>
        <a:spcAft>
          <a:spcPct val="0"/>
        </a:spcAft>
        <a:buClr>
          <a:srgbClr val="CCFFFF"/>
        </a:buClr>
        <a:buSzPct val="135000"/>
        <a:buChar char="•"/>
        <a:defRPr sz="2800">
          <a:solidFill>
            <a:schemeClr val="tx1"/>
          </a:solidFill>
          <a:latin typeface="+mn-lt"/>
        </a:defRPr>
      </a:lvl8pPr>
      <a:lvl9pPr marL="3886103" indent="-228594" algn="l" rtl="0" fontAlgn="base">
        <a:spcBef>
          <a:spcPct val="20000"/>
        </a:spcBef>
        <a:spcAft>
          <a:spcPct val="0"/>
        </a:spcAft>
        <a:buClr>
          <a:srgbClr val="CCFFFF"/>
        </a:buClr>
        <a:buSzPct val="135000"/>
        <a:buChar char="•"/>
        <a:defRPr sz="28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170" name="Group 9">
            <a:extLst>
              <a:ext uri="{FF2B5EF4-FFF2-40B4-BE49-F238E27FC236}">
                <a16:creationId xmlns:a16="http://schemas.microsoft.com/office/drawing/2014/main" id="{316D9697-2A61-48FB-A5BC-B057088D5438}"/>
              </a:ext>
            </a:extLst>
          </p:cNvPr>
          <p:cNvGrpSpPr>
            <a:grpSpLocks/>
          </p:cNvGrpSpPr>
          <p:nvPr userDrawn="1"/>
        </p:nvGrpSpPr>
        <p:grpSpPr bwMode="auto">
          <a:xfrm>
            <a:off x="-252413" y="-100013"/>
            <a:ext cx="9050338" cy="6992938"/>
            <a:chOff x="-159" y="-63"/>
            <a:chExt cx="5701" cy="4405"/>
          </a:xfrm>
        </p:grpSpPr>
        <p:pic>
          <p:nvPicPr>
            <p:cNvPr id="7176" name="Picture 2" descr="Background2">
              <a:extLst>
                <a:ext uri="{FF2B5EF4-FFF2-40B4-BE49-F238E27FC236}">
                  <a16:creationId xmlns:a16="http://schemas.microsoft.com/office/drawing/2014/main" id="{D2D0DD0B-855E-41DD-A9C6-4792DE939F3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9" y="-63"/>
              <a:ext cx="5701" cy="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3" descr="IRS Logo">
              <a:extLst>
                <a:ext uri="{FF2B5EF4-FFF2-40B4-BE49-F238E27FC236}">
                  <a16:creationId xmlns:a16="http://schemas.microsoft.com/office/drawing/2014/main" id="{4457CA5D-FB12-4260-BC8F-D647ED0940A3}"/>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8" y="3896"/>
              <a:ext cx="9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1" name="Rectangle 4">
            <a:extLst>
              <a:ext uri="{FF2B5EF4-FFF2-40B4-BE49-F238E27FC236}">
                <a16:creationId xmlns:a16="http://schemas.microsoft.com/office/drawing/2014/main" id="{709FFB18-5789-418B-8796-D2C31311514E}"/>
              </a:ext>
            </a:extLst>
          </p:cNvPr>
          <p:cNvSpPr>
            <a:spLocks noGrp="1" noChangeArrowheads="1"/>
          </p:cNvSpPr>
          <p:nvPr>
            <p:ph type="title"/>
          </p:nvPr>
        </p:nvSpPr>
        <p:spPr bwMode="auto">
          <a:xfrm>
            <a:off x="0" y="404813"/>
            <a:ext cx="79216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2" name="Rectangle 5">
            <a:extLst>
              <a:ext uri="{FF2B5EF4-FFF2-40B4-BE49-F238E27FC236}">
                <a16:creationId xmlns:a16="http://schemas.microsoft.com/office/drawing/2014/main" id="{702F2227-99EA-45C8-8EAB-D8446A68B17A}"/>
              </a:ext>
            </a:extLst>
          </p:cNvPr>
          <p:cNvSpPr>
            <a:spLocks noGrp="1" noChangeArrowheads="1"/>
          </p:cNvSpPr>
          <p:nvPr>
            <p:ph type="body" idx="1"/>
          </p:nvPr>
        </p:nvSpPr>
        <p:spPr bwMode="auto">
          <a:xfrm>
            <a:off x="971550" y="1844675"/>
            <a:ext cx="77771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3798" name="Rectangle 6">
            <a:extLst>
              <a:ext uri="{FF2B5EF4-FFF2-40B4-BE49-F238E27FC236}">
                <a16:creationId xmlns:a16="http://schemas.microsoft.com/office/drawing/2014/main" id="{4715BFEE-41CE-4ED3-8909-457564EA1A4C}"/>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3799" name="Rectangle 7">
            <a:extLst>
              <a:ext uri="{FF2B5EF4-FFF2-40B4-BE49-F238E27FC236}">
                <a16:creationId xmlns:a16="http://schemas.microsoft.com/office/drawing/2014/main" id="{4CB614F7-391C-4695-8832-1675C633DB9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t>Presentation based upon current proposed guidance, subject to change.</a:t>
            </a:r>
          </a:p>
        </p:txBody>
      </p:sp>
      <p:sp>
        <p:nvSpPr>
          <p:cNvPr id="33800" name="Rectangle 8">
            <a:extLst>
              <a:ext uri="{FF2B5EF4-FFF2-40B4-BE49-F238E27FC236}">
                <a16:creationId xmlns:a16="http://schemas.microsoft.com/office/drawing/2014/main" id="{BE9C532F-D566-4E72-819A-2951F03E618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A8D7E9F-B8C8-4801-98CC-1D24D262CDE6}" type="slidenum">
              <a:rPr lang="en-US" altLang="en-US"/>
              <a:pPr>
                <a:defRPr/>
              </a:pPr>
              <a:t>‹#›</a:t>
            </a:fld>
            <a:endParaRPr lang="en-US" altLang="en-US" dirty="0"/>
          </a:p>
        </p:txBody>
      </p:sp>
    </p:spTree>
    <p:extLst>
      <p:ext uri="{BB962C8B-B14F-4D97-AF65-F5344CB8AC3E}">
        <p14:creationId xmlns:p14="http://schemas.microsoft.com/office/powerpoint/2010/main" val="3568581318"/>
      </p:ext>
    </p:extLst>
  </p:cSld>
  <p:clrMap bg1="dk2" tx1="lt1" bg2="dk1" tx2="lt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sldNum="0" hdr="0" ft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rgbClr val="CCFFFF"/>
        </a:buClr>
        <a:buSzPct val="13500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CFFFF"/>
        </a:buClr>
        <a:buSzPct val="135000"/>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Clr>
          <a:srgbClr val="CCFFFF"/>
        </a:buClr>
        <a:buSzPct val="135000"/>
        <a:buChar char="•"/>
        <a:defRPr sz="2800">
          <a:solidFill>
            <a:schemeClr val="tx1"/>
          </a:solidFill>
          <a:latin typeface="+mn-lt"/>
        </a:defRPr>
      </a:lvl3pPr>
      <a:lvl4pPr marL="1600200" indent="-228600" algn="l" rtl="0" eaLnBrk="0" fontAlgn="base" hangingPunct="0">
        <a:spcBef>
          <a:spcPct val="20000"/>
        </a:spcBef>
        <a:spcAft>
          <a:spcPct val="0"/>
        </a:spcAft>
        <a:buClr>
          <a:srgbClr val="CCFFFF"/>
        </a:buClr>
        <a:buSzPct val="135000"/>
        <a:buChar char="•"/>
        <a:defRPr sz="2800">
          <a:solidFill>
            <a:schemeClr val="tx1"/>
          </a:solidFill>
          <a:latin typeface="+mn-lt"/>
        </a:defRPr>
      </a:lvl4pPr>
      <a:lvl5pPr marL="2057400" indent="-228600" algn="l" rtl="0" eaLnBrk="0" fontAlgn="base" hangingPunct="0">
        <a:spcBef>
          <a:spcPct val="20000"/>
        </a:spcBef>
        <a:spcAft>
          <a:spcPct val="0"/>
        </a:spcAft>
        <a:buClr>
          <a:srgbClr val="CCFFFF"/>
        </a:buClr>
        <a:buSzPct val="135000"/>
        <a:buChar char="•"/>
        <a:defRPr sz="2800">
          <a:solidFill>
            <a:schemeClr val="tx1"/>
          </a:solidFill>
          <a:latin typeface="+mn-lt"/>
        </a:defRPr>
      </a:lvl5pPr>
      <a:lvl6pPr marL="2514600" indent="-228600" algn="l" rtl="0" fontAlgn="base">
        <a:spcBef>
          <a:spcPct val="20000"/>
        </a:spcBef>
        <a:spcAft>
          <a:spcPct val="0"/>
        </a:spcAft>
        <a:buClr>
          <a:srgbClr val="CCFFFF"/>
        </a:buClr>
        <a:buSzPct val="135000"/>
        <a:buChar char="•"/>
        <a:defRPr sz="2800">
          <a:solidFill>
            <a:schemeClr val="tx1"/>
          </a:solidFill>
          <a:latin typeface="+mn-lt"/>
        </a:defRPr>
      </a:lvl6pPr>
      <a:lvl7pPr marL="2971800" indent="-228600" algn="l" rtl="0" fontAlgn="base">
        <a:spcBef>
          <a:spcPct val="20000"/>
        </a:spcBef>
        <a:spcAft>
          <a:spcPct val="0"/>
        </a:spcAft>
        <a:buClr>
          <a:srgbClr val="CCFFFF"/>
        </a:buClr>
        <a:buSzPct val="135000"/>
        <a:buChar char="•"/>
        <a:defRPr sz="2800">
          <a:solidFill>
            <a:schemeClr val="tx1"/>
          </a:solidFill>
          <a:latin typeface="+mn-lt"/>
        </a:defRPr>
      </a:lvl7pPr>
      <a:lvl8pPr marL="3429000" indent="-228600" algn="l" rtl="0" fontAlgn="base">
        <a:spcBef>
          <a:spcPct val="20000"/>
        </a:spcBef>
        <a:spcAft>
          <a:spcPct val="0"/>
        </a:spcAft>
        <a:buClr>
          <a:srgbClr val="CCFFFF"/>
        </a:buClr>
        <a:buSzPct val="135000"/>
        <a:buChar char="•"/>
        <a:defRPr sz="2800">
          <a:solidFill>
            <a:schemeClr val="tx1"/>
          </a:solidFill>
          <a:latin typeface="+mn-lt"/>
        </a:defRPr>
      </a:lvl8pPr>
      <a:lvl9pPr marL="3886200" indent="-228600" algn="l" rtl="0" fontAlgn="base">
        <a:spcBef>
          <a:spcPct val="20000"/>
        </a:spcBef>
        <a:spcAft>
          <a:spcPct val="0"/>
        </a:spcAft>
        <a:buClr>
          <a:srgbClr val="CCFFFF"/>
        </a:buClr>
        <a:buSzPct val="135000"/>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9">
            <a:extLst>
              <a:ext uri="{FF2B5EF4-FFF2-40B4-BE49-F238E27FC236}">
                <a16:creationId xmlns:a16="http://schemas.microsoft.com/office/drawing/2014/main" id="{768EA668-9391-47D7-A8DC-0FA84D6A6ADE}"/>
              </a:ext>
            </a:extLst>
          </p:cNvPr>
          <p:cNvGrpSpPr>
            <a:grpSpLocks/>
          </p:cNvGrpSpPr>
          <p:nvPr userDrawn="1"/>
        </p:nvGrpSpPr>
        <p:grpSpPr bwMode="auto">
          <a:xfrm>
            <a:off x="-252413" y="-100013"/>
            <a:ext cx="9050338" cy="6992938"/>
            <a:chOff x="-159" y="-63"/>
            <a:chExt cx="5701" cy="4405"/>
          </a:xfrm>
        </p:grpSpPr>
        <p:pic>
          <p:nvPicPr>
            <p:cNvPr id="1032" name="Picture 2" descr="Background2">
              <a:extLst>
                <a:ext uri="{FF2B5EF4-FFF2-40B4-BE49-F238E27FC236}">
                  <a16:creationId xmlns:a16="http://schemas.microsoft.com/office/drawing/2014/main" id="{FAF0922F-8D8E-46EA-BE1F-01977BEC2A49}"/>
                </a:ext>
              </a:extLst>
            </p:cNvPr>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159" y="-63"/>
              <a:ext cx="5701" cy="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3" descr="IRS Logo">
              <a:extLst>
                <a:ext uri="{FF2B5EF4-FFF2-40B4-BE49-F238E27FC236}">
                  <a16:creationId xmlns:a16="http://schemas.microsoft.com/office/drawing/2014/main" id="{5FC6366F-3C59-41F9-86F9-1B7C77E7213C}"/>
                </a:ext>
              </a:extLst>
            </p:cNvPr>
            <p:cNvPicPr>
              <a:picLocks noChangeAspect="1" noChangeArrowheads="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158" y="3896"/>
              <a:ext cx="9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4">
            <a:extLst>
              <a:ext uri="{FF2B5EF4-FFF2-40B4-BE49-F238E27FC236}">
                <a16:creationId xmlns:a16="http://schemas.microsoft.com/office/drawing/2014/main" id="{4A23F490-E8F8-44B8-BC7A-C1AF45695EB5}"/>
              </a:ext>
            </a:extLst>
          </p:cNvPr>
          <p:cNvSpPr>
            <a:spLocks noGrp="1" noChangeArrowheads="1"/>
          </p:cNvSpPr>
          <p:nvPr>
            <p:ph type="title"/>
          </p:nvPr>
        </p:nvSpPr>
        <p:spPr bwMode="auto">
          <a:xfrm>
            <a:off x="2" y="404813"/>
            <a:ext cx="79216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a:extLst>
              <a:ext uri="{FF2B5EF4-FFF2-40B4-BE49-F238E27FC236}">
                <a16:creationId xmlns:a16="http://schemas.microsoft.com/office/drawing/2014/main" id="{C618B4DD-4F70-4C99-BF64-E169D7F45F80}"/>
              </a:ext>
            </a:extLst>
          </p:cNvPr>
          <p:cNvSpPr>
            <a:spLocks noGrp="1" noChangeArrowheads="1"/>
          </p:cNvSpPr>
          <p:nvPr>
            <p:ph type="body" idx="1"/>
          </p:nvPr>
        </p:nvSpPr>
        <p:spPr bwMode="auto">
          <a:xfrm>
            <a:off x="971552" y="1844676"/>
            <a:ext cx="77771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3798" name="Rectangle 6">
            <a:extLst>
              <a:ext uri="{FF2B5EF4-FFF2-40B4-BE49-F238E27FC236}">
                <a16:creationId xmlns:a16="http://schemas.microsoft.com/office/drawing/2014/main" id="{F45858B4-78C2-4950-A576-ECC8A5EFC05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788">
                <a:latin typeface="Arial" charset="0"/>
              </a:defRPr>
            </a:lvl1pPr>
          </a:lstStyle>
          <a:p>
            <a:pPr>
              <a:defRPr/>
            </a:pPr>
            <a:endParaRPr lang="en-US" dirty="0"/>
          </a:p>
        </p:txBody>
      </p:sp>
      <p:sp>
        <p:nvSpPr>
          <p:cNvPr id="33799" name="Rectangle 7">
            <a:extLst>
              <a:ext uri="{FF2B5EF4-FFF2-40B4-BE49-F238E27FC236}">
                <a16:creationId xmlns:a16="http://schemas.microsoft.com/office/drawing/2014/main" id="{71BCABEA-ED49-4F22-A02E-34B96B80C6E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788">
                <a:latin typeface="Arial" charset="0"/>
              </a:defRPr>
            </a:lvl1pPr>
          </a:lstStyle>
          <a:p>
            <a:pPr>
              <a:defRPr/>
            </a:pPr>
            <a:r>
              <a:rPr lang="en-US"/>
              <a:t>Presentation based upon current proposed guidance, subject to change.</a:t>
            </a:r>
            <a:endParaRPr lang="en-US" dirty="0"/>
          </a:p>
        </p:txBody>
      </p:sp>
      <p:sp>
        <p:nvSpPr>
          <p:cNvPr id="33800" name="Rectangle 8">
            <a:extLst>
              <a:ext uri="{FF2B5EF4-FFF2-40B4-BE49-F238E27FC236}">
                <a16:creationId xmlns:a16="http://schemas.microsoft.com/office/drawing/2014/main" id="{9348116E-9D3C-43CB-9496-D29D7DF9F78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788"/>
            </a:lvl1pPr>
          </a:lstStyle>
          <a:p>
            <a:pPr>
              <a:defRPr/>
            </a:pPr>
            <a:fld id="{1F329D2F-E05E-47DF-9CC9-9512FADC4A00}" type="slidenum">
              <a:rPr lang="en-US" altLang="en-US"/>
              <a:pPr>
                <a:defRPr/>
              </a:pPr>
              <a:t>‹#›</a:t>
            </a:fld>
            <a:endParaRPr lang="en-US" altLang="en-US" dirty="0"/>
          </a:p>
        </p:txBody>
      </p:sp>
    </p:spTree>
    <p:extLst>
      <p:ext uri="{BB962C8B-B14F-4D97-AF65-F5344CB8AC3E}">
        <p14:creationId xmlns:p14="http://schemas.microsoft.com/office/powerpoint/2010/main" val="2492308027"/>
      </p:ext>
    </p:extLst>
  </p:cSld>
  <p:clrMap bg1="dk2" tx1="lt1" bg2="dk1" tx2="lt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hf sldNum="0" hdr="0" ftr="0" dt="0"/>
  <p:txStyles>
    <p:titleStyle>
      <a:lvl1pPr algn="ctr" rtl="0" eaLnBrk="0" fontAlgn="base" hangingPunct="0">
        <a:spcBef>
          <a:spcPct val="0"/>
        </a:spcBef>
        <a:spcAft>
          <a:spcPct val="0"/>
        </a:spcAft>
        <a:defRPr sz="2025" b="1">
          <a:solidFill>
            <a:schemeClr val="tx2"/>
          </a:solidFill>
          <a:latin typeface="+mj-lt"/>
          <a:ea typeface="+mj-ea"/>
          <a:cs typeface="+mj-cs"/>
        </a:defRPr>
      </a:lvl1pPr>
      <a:lvl2pPr algn="ctr" rtl="0" eaLnBrk="0" fontAlgn="base" hangingPunct="0">
        <a:spcBef>
          <a:spcPct val="0"/>
        </a:spcBef>
        <a:spcAft>
          <a:spcPct val="0"/>
        </a:spcAft>
        <a:defRPr sz="2025" b="1">
          <a:solidFill>
            <a:schemeClr val="tx2"/>
          </a:solidFill>
          <a:latin typeface="Arial" charset="0"/>
        </a:defRPr>
      </a:lvl2pPr>
      <a:lvl3pPr algn="ctr" rtl="0" eaLnBrk="0" fontAlgn="base" hangingPunct="0">
        <a:spcBef>
          <a:spcPct val="0"/>
        </a:spcBef>
        <a:spcAft>
          <a:spcPct val="0"/>
        </a:spcAft>
        <a:defRPr sz="2025" b="1">
          <a:solidFill>
            <a:schemeClr val="tx2"/>
          </a:solidFill>
          <a:latin typeface="Arial" charset="0"/>
        </a:defRPr>
      </a:lvl3pPr>
      <a:lvl4pPr algn="ctr" rtl="0" eaLnBrk="0" fontAlgn="base" hangingPunct="0">
        <a:spcBef>
          <a:spcPct val="0"/>
        </a:spcBef>
        <a:spcAft>
          <a:spcPct val="0"/>
        </a:spcAft>
        <a:defRPr sz="2025" b="1">
          <a:solidFill>
            <a:schemeClr val="tx2"/>
          </a:solidFill>
          <a:latin typeface="Arial" charset="0"/>
        </a:defRPr>
      </a:lvl4pPr>
      <a:lvl5pPr algn="ctr" rtl="0" eaLnBrk="0" fontAlgn="base" hangingPunct="0">
        <a:spcBef>
          <a:spcPct val="0"/>
        </a:spcBef>
        <a:spcAft>
          <a:spcPct val="0"/>
        </a:spcAft>
        <a:defRPr sz="2025" b="1">
          <a:solidFill>
            <a:schemeClr val="tx2"/>
          </a:solidFill>
          <a:latin typeface="Arial" charset="0"/>
        </a:defRPr>
      </a:lvl5pPr>
      <a:lvl6pPr marL="257175" algn="ctr" rtl="0" fontAlgn="base">
        <a:spcBef>
          <a:spcPct val="0"/>
        </a:spcBef>
        <a:spcAft>
          <a:spcPct val="0"/>
        </a:spcAft>
        <a:defRPr sz="2025" b="1">
          <a:solidFill>
            <a:schemeClr val="tx2"/>
          </a:solidFill>
          <a:latin typeface="Arial" charset="0"/>
        </a:defRPr>
      </a:lvl6pPr>
      <a:lvl7pPr marL="514350" algn="ctr" rtl="0" fontAlgn="base">
        <a:spcBef>
          <a:spcPct val="0"/>
        </a:spcBef>
        <a:spcAft>
          <a:spcPct val="0"/>
        </a:spcAft>
        <a:defRPr sz="2025" b="1">
          <a:solidFill>
            <a:schemeClr val="tx2"/>
          </a:solidFill>
          <a:latin typeface="Arial" charset="0"/>
        </a:defRPr>
      </a:lvl7pPr>
      <a:lvl8pPr marL="771525" algn="ctr" rtl="0" fontAlgn="base">
        <a:spcBef>
          <a:spcPct val="0"/>
        </a:spcBef>
        <a:spcAft>
          <a:spcPct val="0"/>
        </a:spcAft>
        <a:defRPr sz="2025" b="1">
          <a:solidFill>
            <a:schemeClr val="tx2"/>
          </a:solidFill>
          <a:latin typeface="Arial" charset="0"/>
        </a:defRPr>
      </a:lvl8pPr>
      <a:lvl9pPr marL="1028700" algn="ctr" rtl="0" fontAlgn="base">
        <a:spcBef>
          <a:spcPct val="0"/>
        </a:spcBef>
        <a:spcAft>
          <a:spcPct val="0"/>
        </a:spcAft>
        <a:defRPr sz="2025" b="1">
          <a:solidFill>
            <a:schemeClr val="tx2"/>
          </a:solidFill>
          <a:latin typeface="Arial" charset="0"/>
        </a:defRPr>
      </a:lvl9pPr>
    </p:titleStyle>
    <p:bodyStyle>
      <a:lvl1pPr marL="192881" indent="-192881" algn="l" rtl="0" eaLnBrk="0" fontAlgn="base" hangingPunct="0">
        <a:spcBef>
          <a:spcPct val="20000"/>
        </a:spcBef>
        <a:spcAft>
          <a:spcPct val="0"/>
        </a:spcAft>
        <a:buClr>
          <a:srgbClr val="CCFFFF"/>
        </a:buClr>
        <a:buSzPct val="135000"/>
        <a:buChar char="•"/>
        <a:defRPr sz="1575">
          <a:solidFill>
            <a:schemeClr val="tx1"/>
          </a:solidFill>
          <a:latin typeface="+mn-lt"/>
          <a:ea typeface="+mn-ea"/>
          <a:cs typeface="+mn-cs"/>
        </a:defRPr>
      </a:lvl1pPr>
      <a:lvl2pPr marL="417910" indent="-160735" algn="l" rtl="0" eaLnBrk="0" fontAlgn="base" hangingPunct="0">
        <a:spcBef>
          <a:spcPct val="20000"/>
        </a:spcBef>
        <a:spcAft>
          <a:spcPct val="0"/>
        </a:spcAft>
        <a:buClr>
          <a:srgbClr val="CCFFFF"/>
        </a:buClr>
        <a:buSzPct val="135000"/>
        <a:buFont typeface="Arial" panose="020B0604020202020204" pitchFamily="34" charset="0"/>
        <a:buChar char="–"/>
        <a:defRPr sz="1575">
          <a:solidFill>
            <a:schemeClr val="tx1"/>
          </a:solidFill>
          <a:latin typeface="+mn-lt"/>
        </a:defRPr>
      </a:lvl2pPr>
      <a:lvl3pPr marL="642938" indent="-128588" algn="l" rtl="0" eaLnBrk="0" fontAlgn="base" hangingPunct="0">
        <a:spcBef>
          <a:spcPct val="20000"/>
        </a:spcBef>
        <a:spcAft>
          <a:spcPct val="0"/>
        </a:spcAft>
        <a:buClr>
          <a:srgbClr val="CCFFFF"/>
        </a:buClr>
        <a:buSzPct val="135000"/>
        <a:buChar char="•"/>
        <a:defRPr sz="1575">
          <a:solidFill>
            <a:schemeClr val="tx1"/>
          </a:solidFill>
          <a:latin typeface="+mn-lt"/>
        </a:defRPr>
      </a:lvl3pPr>
      <a:lvl4pPr marL="900113" indent="-128588" algn="l" rtl="0" eaLnBrk="0" fontAlgn="base" hangingPunct="0">
        <a:spcBef>
          <a:spcPct val="20000"/>
        </a:spcBef>
        <a:spcAft>
          <a:spcPct val="0"/>
        </a:spcAft>
        <a:buClr>
          <a:srgbClr val="CCFFFF"/>
        </a:buClr>
        <a:buSzPct val="135000"/>
        <a:buChar char="•"/>
        <a:defRPr sz="1575">
          <a:solidFill>
            <a:schemeClr val="tx1"/>
          </a:solidFill>
          <a:latin typeface="+mn-lt"/>
        </a:defRPr>
      </a:lvl4pPr>
      <a:lvl5pPr marL="1157288" indent="-128588" algn="l" rtl="0" eaLnBrk="0" fontAlgn="base" hangingPunct="0">
        <a:spcBef>
          <a:spcPct val="20000"/>
        </a:spcBef>
        <a:spcAft>
          <a:spcPct val="0"/>
        </a:spcAft>
        <a:buClr>
          <a:srgbClr val="CCFFFF"/>
        </a:buClr>
        <a:buSzPct val="135000"/>
        <a:buChar char="•"/>
        <a:defRPr sz="1575">
          <a:solidFill>
            <a:schemeClr val="tx1"/>
          </a:solidFill>
          <a:latin typeface="+mn-lt"/>
        </a:defRPr>
      </a:lvl5pPr>
      <a:lvl6pPr marL="1414463" indent="-128588" algn="l" rtl="0" fontAlgn="base">
        <a:spcBef>
          <a:spcPct val="20000"/>
        </a:spcBef>
        <a:spcAft>
          <a:spcPct val="0"/>
        </a:spcAft>
        <a:buClr>
          <a:srgbClr val="CCFFFF"/>
        </a:buClr>
        <a:buSzPct val="135000"/>
        <a:buChar char="•"/>
        <a:defRPr sz="1575">
          <a:solidFill>
            <a:schemeClr val="tx1"/>
          </a:solidFill>
          <a:latin typeface="+mn-lt"/>
        </a:defRPr>
      </a:lvl6pPr>
      <a:lvl7pPr marL="1671638" indent="-128588" algn="l" rtl="0" fontAlgn="base">
        <a:spcBef>
          <a:spcPct val="20000"/>
        </a:spcBef>
        <a:spcAft>
          <a:spcPct val="0"/>
        </a:spcAft>
        <a:buClr>
          <a:srgbClr val="CCFFFF"/>
        </a:buClr>
        <a:buSzPct val="135000"/>
        <a:buChar char="•"/>
        <a:defRPr sz="1575">
          <a:solidFill>
            <a:schemeClr val="tx1"/>
          </a:solidFill>
          <a:latin typeface="+mn-lt"/>
        </a:defRPr>
      </a:lvl7pPr>
      <a:lvl8pPr marL="1928813" indent="-128588" algn="l" rtl="0" fontAlgn="base">
        <a:spcBef>
          <a:spcPct val="20000"/>
        </a:spcBef>
        <a:spcAft>
          <a:spcPct val="0"/>
        </a:spcAft>
        <a:buClr>
          <a:srgbClr val="CCFFFF"/>
        </a:buClr>
        <a:buSzPct val="135000"/>
        <a:buChar char="•"/>
        <a:defRPr sz="1575">
          <a:solidFill>
            <a:schemeClr val="tx1"/>
          </a:solidFill>
          <a:latin typeface="+mn-lt"/>
        </a:defRPr>
      </a:lvl8pPr>
      <a:lvl9pPr marL="2185988" indent="-128588" algn="l" rtl="0" fontAlgn="base">
        <a:spcBef>
          <a:spcPct val="20000"/>
        </a:spcBef>
        <a:spcAft>
          <a:spcPct val="0"/>
        </a:spcAft>
        <a:buClr>
          <a:srgbClr val="CCFFFF"/>
        </a:buClr>
        <a:buSzPct val="135000"/>
        <a:buChar char="•"/>
        <a:defRPr sz="1575">
          <a:solidFill>
            <a:schemeClr val="tx1"/>
          </a:solidFill>
          <a:latin typeface="+mn-lt"/>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9">
            <a:extLst>
              <a:ext uri="{FF2B5EF4-FFF2-40B4-BE49-F238E27FC236}">
                <a16:creationId xmlns:a16="http://schemas.microsoft.com/office/drawing/2014/main" id="{768EA668-9391-47D7-A8DC-0FA84D6A6ADE}"/>
              </a:ext>
            </a:extLst>
          </p:cNvPr>
          <p:cNvGrpSpPr>
            <a:grpSpLocks/>
          </p:cNvGrpSpPr>
          <p:nvPr userDrawn="1"/>
        </p:nvGrpSpPr>
        <p:grpSpPr bwMode="auto">
          <a:xfrm>
            <a:off x="-252413" y="-100013"/>
            <a:ext cx="9050338" cy="6992938"/>
            <a:chOff x="-159" y="-63"/>
            <a:chExt cx="5701" cy="4405"/>
          </a:xfrm>
        </p:grpSpPr>
        <p:pic>
          <p:nvPicPr>
            <p:cNvPr id="1032" name="Picture 2" descr="Background2">
              <a:extLst>
                <a:ext uri="{FF2B5EF4-FFF2-40B4-BE49-F238E27FC236}">
                  <a16:creationId xmlns:a16="http://schemas.microsoft.com/office/drawing/2014/main" id="{FAF0922F-8D8E-46EA-BE1F-01977BEC2A4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9" y="-63"/>
              <a:ext cx="5701" cy="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3" descr="IRS Logo">
              <a:extLst>
                <a:ext uri="{FF2B5EF4-FFF2-40B4-BE49-F238E27FC236}">
                  <a16:creationId xmlns:a16="http://schemas.microsoft.com/office/drawing/2014/main" id="{5FC6366F-3C59-41F9-86F9-1B7C77E7213C}"/>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8" y="3896"/>
              <a:ext cx="9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4">
            <a:extLst>
              <a:ext uri="{FF2B5EF4-FFF2-40B4-BE49-F238E27FC236}">
                <a16:creationId xmlns:a16="http://schemas.microsoft.com/office/drawing/2014/main" id="{4A23F490-E8F8-44B8-BC7A-C1AF45695EB5}"/>
              </a:ext>
            </a:extLst>
          </p:cNvPr>
          <p:cNvSpPr>
            <a:spLocks noGrp="1" noChangeArrowheads="1"/>
          </p:cNvSpPr>
          <p:nvPr>
            <p:ph type="title"/>
          </p:nvPr>
        </p:nvSpPr>
        <p:spPr bwMode="auto">
          <a:xfrm>
            <a:off x="0" y="404813"/>
            <a:ext cx="79216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a:extLst>
              <a:ext uri="{FF2B5EF4-FFF2-40B4-BE49-F238E27FC236}">
                <a16:creationId xmlns:a16="http://schemas.microsoft.com/office/drawing/2014/main" id="{C618B4DD-4F70-4C99-BF64-E169D7F45F80}"/>
              </a:ext>
            </a:extLst>
          </p:cNvPr>
          <p:cNvSpPr>
            <a:spLocks noGrp="1" noChangeArrowheads="1"/>
          </p:cNvSpPr>
          <p:nvPr>
            <p:ph type="body" idx="1"/>
          </p:nvPr>
        </p:nvSpPr>
        <p:spPr bwMode="auto">
          <a:xfrm>
            <a:off x="971550" y="1844675"/>
            <a:ext cx="77771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3798" name="Rectangle 6">
            <a:extLst>
              <a:ext uri="{FF2B5EF4-FFF2-40B4-BE49-F238E27FC236}">
                <a16:creationId xmlns:a16="http://schemas.microsoft.com/office/drawing/2014/main" id="{F45858B4-78C2-4950-A576-ECC8A5EFC05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3799" name="Rectangle 7">
            <a:extLst>
              <a:ext uri="{FF2B5EF4-FFF2-40B4-BE49-F238E27FC236}">
                <a16:creationId xmlns:a16="http://schemas.microsoft.com/office/drawing/2014/main" id="{71BCABEA-ED49-4F22-A02E-34B96B80C6E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t>Presentation based upon current proposed guidance, subject to change.</a:t>
            </a:r>
          </a:p>
        </p:txBody>
      </p:sp>
      <p:sp>
        <p:nvSpPr>
          <p:cNvPr id="33800" name="Rectangle 8">
            <a:extLst>
              <a:ext uri="{FF2B5EF4-FFF2-40B4-BE49-F238E27FC236}">
                <a16:creationId xmlns:a16="http://schemas.microsoft.com/office/drawing/2014/main" id="{9348116E-9D3C-43CB-9496-D29D7DF9F78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F329D2F-E05E-47DF-9CC9-9512FADC4A00}" type="slidenum">
              <a:rPr lang="en-US" altLang="en-US"/>
              <a:pPr>
                <a:defRPr/>
              </a:pPr>
              <a:t>‹#›</a:t>
            </a:fld>
            <a:endParaRPr lang="en-US" altLang="en-US" dirty="0"/>
          </a:p>
        </p:txBody>
      </p:sp>
    </p:spTree>
    <p:extLst>
      <p:ext uri="{BB962C8B-B14F-4D97-AF65-F5344CB8AC3E}">
        <p14:creationId xmlns:p14="http://schemas.microsoft.com/office/powerpoint/2010/main" val="129064778"/>
      </p:ext>
    </p:extLst>
  </p:cSld>
  <p:clrMap bg1="dk2" tx1="lt1" bg2="dk1" tx2="lt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hf sldNum="0" hdr="0" ft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rgbClr val="CCFFFF"/>
        </a:buClr>
        <a:buSzPct val="13500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CFFFF"/>
        </a:buClr>
        <a:buSzPct val="135000"/>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Clr>
          <a:srgbClr val="CCFFFF"/>
        </a:buClr>
        <a:buSzPct val="135000"/>
        <a:buChar char="•"/>
        <a:defRPr sz="2800">
          <a:solidFill>
            <a:schemeClr val="tx1"/>
          </a:solidFill>
          <a:latin typeface="+mn-lt"/>
        </a:defRPr>
      </a:lvl3pPr>
      <a:lvl4pPr marL="1600200" indent="-228600" algn="l" rtl="0" eaLnBrk="0" fontAlgn="base" hangingPunct="0">
        <a:spcBef>
          <a:spcPct val="20000"/>
        </a:spcBef>
        <a:spcAft>
          <a:spcPct val="0"/>
        </a:spcAft>
        <a:buClr>
          <a:srgbClr val="CCFFFF"/>
        </a:buClr>
        <a:buSzPct val="135000"/>
        <a:buChar char="•"/>
        <a:defRPr sz="2800">
          <a:solidFill>
            <a:schemeClr val="tx1"/>
          </a:solidFill>
          <a:latin typeface="+mn-lt"/>
        </a:defRPr>
      </a:lvl4pPr>
      <a:lvl5pPr marL="2057400" indent="-228600" algn="l" rtl="0" eaLnBrk="0" fontAlgn="base" hangingPunct="0">
        <a:spcBef>
          <a:spcPct val="20000"/>
        </a:spcBef>
        <a:spcAft>
          <a:spcPct val="0"/>
        </a:spcAft>
        <a:buClr>
          <a:srgbClr val="CCFFFF"/>
        </a:buClr>
        <a:buSzPct val="135000"/>
        <a:buChar char="•"/>
        <a:defRPr sz="2800">
          <a:solidFill>
            <a:schemeClr val="tx1"/>
          </a:solidFill>
          <a:latin typeface="+mn-lt"/>
        </a:defRPr>
      </a:lvl5pPr>
      <a:lvl6pPr marL="2514600" indent="-228600" algn="l" rtl="0" fontAlgn="base">
        <a:spcBef>
          <a:spcPct val="20000"/>
        </a:spcBef>
        <a:spcAft>
          <a:spcPct val="0"/>
        </a:spcAft>
        <a:buClr>
          <a:srgbClr val="CCFFFF"/>
        </a:buClr>
        <a:buSzPct val="135000"/>
        <a:buChar char="•"/>
        <a:defRPr sz="2800">
          <a:solidFill>
            <a:schemeClr val="tx1"/>
          </a:solidFill>
          <a:latin typeface="+mn-lt"/>
        </a:defRPr>
      </a:lvl6pPr>
      <a:lvl7pPr marL="2971800" indent="-228600" algn="l" rtl="0" fontAlgn="base">
        <a:spcBef>
          <a:spcPct val="20000"/>
        </a:spcBef>
        <a:spcAft>
          <a:spcPct val="0"/>
        </a:spcAft>
        <a:buClr>
          <a:srgbClr val="CCFFFF"/>
        </a:buClr>
        <a:buSzPct val="135000"/>
        <a:buChar char="•"/>
        <a:defRPr sz="2800">
          <a:solidFill>
            <a:schemeClr val="tx1"/>
          </a:solidFill>
          <a:latin typeface="+mn-lt"/>
        </a:defRPr>
      </a:lvl7pPr>
      <a:lvl8pPr marL="3429000" indent="-228600" algn="l" rtl="0" fontAlgn="base">
        <a:spcBef>
          <a:spcPct val="20000"/>
        </a:spcBef>
        <a:spcAft>
          <a:spcPct val="0"/>
        </a:spcAft>
        <a:buClr>
          <a:srgbClr val="CCFFFF"/>
        </a:buClr>
        <a:buSzPct val="135000"/>
        <a:buChar char="•"/>
        <a:defRPr sz="2800">
          <a:solidFill>
            <a:schemeClr val="tx1"/>
          </a:solidFill>
          <a:latin typeface="+mn-lt"/>
        </a:defRPr>
      </a:lvl8pPr>
      <a:lvl9pPr marL="3886200" indent="-228600" algn="l" rtl="0" fontAlgn="base">
        <a:spcBef>
          <a:spcPct val="20000"/>
        </a:spcBef>
        <a:spcAft>
          <a:spcPct val="0"/>
        </a:spcAft>
        <a:buClr>
          <a:srgbClr val="CCFFFF"/>
        </a:buClr>
        <a:buSzPct val="135000"/>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9">
            <a:extLst>
              <a:ext uri="{FF2B5EF4-FFF2-40B4-BE49-F238E27FC236}">
                <a16:creationId xmlns:a16="http://schemas.microsoft.com/office/drawing/2014/main" id="{768EA668-9391-47D7-A8DC-0FA84D6A6ADE}"/>
              </a:ext>
            </a:extLst>
          </p:cNvPr>
          <p:cNvGrpSpPr>
            <a:grpSpLocks/>
          </p:cNvGrpSpPr>
          <p:nvPr userDrawn="1"/>
        </p:nvGrpSpPr>
        <p:grpSpPr bwMode="auto">
          <a:xfrm>
            <a:off x="-252413" y="-100013"/>
            <a:ext cx="9050338" cy="6992938"/>
            <a:chOff x="-159" y="-63"/>
            <a:chExt cx="5701" cy="4405"/>
          </a:xfrm>
        </p:grpSpPr>
        <p:pic>
          <p:nvPicPr>
            <p:cNvPr id="1032" name="Picture 2" descr="Background2">
              <a:extLst>
                <a:ext uri="{FF2B5EF4-FFF2-40B4-BE49-F238E27FC236}">
                  <a16:creationId xmlns:a16="http://schemas.microsoft.com/office/drawing/2014/main" id="{FAF0922F-8D8E-46EA-BE1F-01977BEC2A49}"/>
                </a:ext>
              </a:extLst>
            </p:cNvPr>
            <p:cNvPicPr>
              <a:picLocks noChangeAspect="1" noChangeArrowheads="1"/>
            </p:cNvPicPr>
            <p:nvPr userDrawn="1"/>
          </p:nvPicPr>
          <p:blipFill>
            <a:blip r:embed="rId19">
              <a:extLst>
                <a:ext uri="{28A0092B-C50C-407E-A947-70E740481C1C}">
                  <a14:useLocalDpi xmlns:a14="http://schemas.microsoft.com/office/drawing/2010/main"/>
                </a:ext>
              </a:extLst>
            </a:blip>
            <a:srcRect/>
            <a:stretch>
              <a:fillRect/>
            </a:stretch>
          </p:blipFill>
          <p:spPr bwMode="auto">
            <a:xfrm>
              <a:off x="-159" y="-63"/>
              <a:ext cx="5701" cy="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3" descr="IRS Logo">
              <a:extLst>
                <a:ext uri="{FF2B5EF4-FFF2-40B4-BE49-F238E27FC236}">
                  <a16:creationId xmlns:a16="http://schemas.microsoft.com/office/drawing/2014/main" id="{5FC6366F-3C59-41F9-86F9-1B7C77E7213C}"/>
                </a:ext>
              </a:extLst>
            </p:cNvPr>
            <p:cNvPicPr>
              <a:picLocks noChangeAspect="1" noChangeArrowheads="1"/>
            </p:cNvPicPr>
            <p:nvPr userDrawn="1"/>
          </p:nvPicPr>
          <p:blipFill>
            <a:blip r:embed="rId20" cstate="email">
              <a:extLst>
                <a:ext uri="{28A0092B-C50C-407E-A947-70E740481C1C}">
                  <a14:useLocalDpi xmlns:a14="http://schemas.microsoft.com/office/drawing/2010/main"/>
                </a:ext>
              </a:extLst>
            </a:blip>
            <a:srcRect/>
            <a:stretch>
              <a:fillRect/>
            </a:stretch>
          </p:blipFill>
          <p:spPr bwMode="auto">
            <a:xfrm>
              <a:off x="158" y="3896"/>
              <a:ext cx="9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4">
            <a:extLst>
              <a:ext uri="{FF2B5EF4-FFF2-40B4-BE49-F238E27FC236}">
                <a16:creationId xmlns:a16="http://schemas.microsoft.com/office/drawing/2014/main" id="{4A23F490-E8F8-44B8-BC7A-C1AF45695EB5}"/>
              </a:ext>
            </a:extLst>
          </p:cNvPr>
          <p:cNvSpPr>
            <a:spLocks noGrp="1" noChangeArrowheads="1"/>
          </p:cNvSpPr>
          <p:nvPr>
            <p:ph type="title"/>
          </p:nvPr>
        </p:nvSpPr>
        <p:spPr bwMode="auto">
          <a:xfrm>
            <a:off x="1" y="404813"/>
            <a:ext cx="79216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a:extLst>
              <a:ext uri="{FF2B5EF4-FFF2-40B4-BE49-F238E27FC236}">
                <a16:creationId xmlns:a16="http://schemas.microsoft.com/office/drawing/2014/main" id="{C618B4DD-4F70-4C99-BF64-E169D7F45F80}"/>
              </a:ext>
            </a:extLst>
          </p:cNvPr>
          <p:cNvSpPr>
            <a:spLocks noGrp="1" noChangeArrowheads="1"/>
          </p:cNvSpPr>
          <p:nvPr>
            <p:ph type="body" idx="1"/>
          </p:nvPr>
        </p:nvSpPr>
        <p:spPr bwMode="auto">
          <a:xfrm>
            <a:off x="971551" y="1844676"/>
            <a:ext cx="77771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3798" name="Rectangle 6">
            <a:extLst>
              <a:ext uri="{FF2B5EF4-FFF2-40B4-BE49-F238E27FC236}">
                <a16:creationId xmlns:a16="http://schemas.microsoft.com/office/drawing/2014/main" id="{F45858B4-78C2-4950-A576-ECC8A5EFC05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50">
                <a:latin typeface="Arial" charset="0"/>
              </a:defRPr>
            </a:lvl1pPr>
          </a:lstStyle>
          <a:p>
            <a:pPr>
              <a:defRPr/>
            </a:pPr>
            <a:endParaRPr lang="en-US"/>
          </a:p>
        </p:txBody>
      </p:sp>
      <p:sp>
        <p:nvSpPr>
          <p:cNvPr id="33799" name="Rectangle 7">
            <a:extLst>
              <a:ext uri="{FF2B5EF4-FFF2-40B4-BE49-F238E27FC236}">
                <a16:creationId xmlns:a16="http://schemas.microsoft.com/office/drawing/2014/main" id="{71BCABEA-ED49-4F22-A02E-34B96B80C6E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50">
                <a:latin typeface="Arial" charset="0"/>
              </a:defRPr>
            </a:lvl1pPr>
          </a:lstStyle>
          <a:p>
            <a:pPr>
              <a:defRPr/>
            </a:pPr>
            <a:r>
              <a:rPr lang="en-US"/>
              <a:t>Presentation based upon current proposed guidance, subject to change.</a:t>
            </a:r>
          </a:p>
        </p:txBody>
      </p:sp>
      <p:sp>
        <p:nvSpPr>
          <p:cNvPr id="33800" name="Rectangle 8">
            <a:extLst>
              <a:ext uri="{FF2B5EF4-FFF2-40B4-BE49-F238E27FC236}">
                <a16:creationId xmlns:a16="http://schemas.microsoft.com/office/drawing/2014/main" id="{9348116E-9D3C-43CB-9496-D29D7DF9F78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50"/>
            </a:lvl1pPr>
          </a:lstStyle>
          <a:p>
            <a:pPr>
              <a:defRPr/>
            </a:pPr>
            <a:fld id="{1F329D2F-E05E-47DF-9CC9-9512FADC4A00}" type="slidenum">
              <a:rPr lang="en-US" altLang="en-US"/>
              <a:pPr>
                <a:defRPr/>
              </a:pPr>
              <a:t>‹#›</a:t>
            </a:fld>
            <a:endParaRPr lang="en-US" altLang="en-US" dirty="0"/>
          </a:p>
        </p:txBody>
      </p:sp>
    </p:spTree>
    <p:extLst>
      <p:ext uri="{BB962C8B-B14F-4D97-AF65-F5344CB8AC3E}">
        <p14:creationId xmlns:p14="http://schemas.microsoft.com/office/powerpoint/2010/main" val="4220913239"/>
      </p:ext>
    </p:extLst>
  </p:cSld>
  <p:clrMap bg1="dk2" tx1="lt1" bg2="dk1"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 id="2147483921" r:id="rId17"/>
  </p:sldLayoutIdLst>
  <p:hf sldNum="0" hdr="0" ftr="0" dt="0"/>
  <p:txStyles>
    <p:titleStyle>
      <a:lvl1pPr algn="ctr" rtl="0" eaLnBrk="0" fontAlgn="base" hangingPunct="0">
        <a:spcBef>
          <a:spcPct val="0"/>
        </a:spcBef>
        <a:spcAft>
          <a:spcPct val="0"/>
        </a:spcAft>
        <a:defRPr sz="2700" b="1">
          <a:solidFill>
            <a:schemeClr val="tx2"/>
          </a:solidFill>
          <a:latin typeface="+mj-lt"/>
          <a:ea typeface="+mj-ea"/>
          <a:cs typeface="+mj-cs"/>
        </a:defRPr>
      </a:lvl1pPr>
      <a:lvl2pPr algn="ctr" rtl="0" eaLnBrk="0" fontAlgn="base" hangingPunct="0">
        <a:spcBef>
          <a:spcPct val="0"/>
        </a:spcBef>
        <a:spcAft>
          <a:spcPct val="0"/>
        </a:spcAft>
        <a:defRPr sz="2700" b="1">
          <a:solidFill>
            <a:schemeClr val="tx2"/>
          </a:solidFill>
          <a:latin typeface="Arial" charset="0"/>
        </a:defRPr>
      </a:lvl2pPr>
      <a:lvl3pPr algn="ctr" rtl="0" eaLnBrk="0" fontAlgn="base" hangingPunct="0">
        <a:spcBef>
          <a:spcPct val="0"/>
        </a:spcBef>
        <a:spcAft>
          <a:spcPct val="0"/>
        </a:spcAft>
        <a:defRPr sz="2700" b="1">
          <a:solidFill>
            <a:schemeClr val="tx2"/>
          </a:solidFill>
          <a:latin typeface="Arial" charset="0"/>
        </a:defRPr>
      </a:lvl3pPr>
      <a:lvl4pPr algn="ctr" rtl="0" eaLnBrk="0" fontAlgn="base" hangingPunct="0">
        <a:spcBef>
          <a:spcPct val="0"/>
        </a:spcBef>
        <a:spcAft>
          <a:spcPct val="0"/>
        </a:spcAft>
        <a:defRPr sz="2700" b="1">
          <a:solidFill>
            <a:schemeClr val="tx2"/>
          </a:solidFill>
          <a:latin typeface="Arial" charset="0"/>
        </a:defRPr>
      </a:lvl4pPr>
      <a:lvl5pPr algn="ctr" rtl="0" eaLnBrk="0" fontAlgn="base" hangingPunct="0">
        <a:spcBef>
          <a:spcPct val="0"/>
        </a:spcBef>
        <a:spcAft>
          <a:spcPct val="0"/>
        </a:spcAft>
        <a:defRPr sz="2700" b="1">
          <a:solidFill>
            <a:schemeClr val="tx2"/>
          </a:solidFill>
          <a:latin typeface="Arial" charset="0"/>
        </a:defRPr>
      </a:lvl5pPr>
      <a:lvl6pPr marL="342900" algn="ctr" rtl="0" fontAlgn="base">
        <a:spcBef>
          <a:spcPct val="0"/>
        </a:spcBef>
        <a:spcAft>
          <a:spcPct val="0"/>
        </a:spcAft>
        <a:defRPr sz="2700" b="1">
          <a:solidFill>
            <a:schemeClr val="tx2"/>
          </a:solidFill>
          <a:latin typeface="Arial" charset="0"/>
        </a:defRPr>
      </a:lvl6pPr>
      <a:lvl7pPr marL="685800" algn="ctr" rtl="0" fontAlgn="base">
        <a:spcBef>
          <a:spcPct val="0"/>
        </a:spcBef>
        <a:spcAft>
          <a:spcPct val="0"/>
        </a:spcAft>
        <a:defRPr sz="2700" b="1">
          <a:solidFill>
            <a:schemeClr val="tx2"/>
          </a:solidFill>
          <a:latin typeface="Arial" charset="0"/>
        </a:defRPr>
      </a:lvl7pPr>
      <a:lvl8pPr marL="1028700" algn="ctr" rtl="0" fontAlgn="base">
        <a:spcBef>
          <a:spcPct val="0"/>
        </a:spcBef>
        <a:spcAft>
          <a:spcPct val="0"/>
        </a:spcAft>
        <a:defRPr sz="2700" b="1">
          <a:solidFill>
            <a:schemeClr val="tx2"/>
          </a:solidFill>
          <a:latin typeface="Arial" charset="0"/>
        </a:defRPr>
      </a:lvl8pPr>
      <a:lvl9pPr marL="1371600" algn="ctr" rtl="0" fontAlgn="base">
        <a:spcBef>
          <a:spcPct val="0"/>
        </a:spcBef>
        <a:spcAft>
          <a:spcPct val="0"/>
        </a:spcAft>
        <a:defRPr sz="2700" b="1">
          <a:solidFill>
            <a:schemeClr val="tx2"/>
          </a:solidFill>
          <a:latin typeface="Arial" charset="0"/>
        </a:defRPr>
      </a:lvl9pPr>
    </p:titleStyle>
    <p:bodyStyle>
      <a:lvl1pPr marL="257175" indent="-257175" algn="l" rtl="0" eaLnBrk="0" fontAlgn="base" hangingPunct="0">
        <a:spcBef>
          <a:spcPct val="20000"/>
        </a:spcBef>
        <a:spcAft>
          <a:spcPct val="0"/>
        </a:spcAft>
        <a:buClr>
          <a:srgbClr val="CCFFFF"/>
        </a:buClr>
        <a:buSzPct val="135000"/>
        <a:buChar char="•"/>
        <a:defRPr sz="2100">
          <a:solidFill>
            <a:schemeClr val="tx1"/>
          </a:solidFill>
          <a:latin typeface="+mn-lt"/>
          <a:ea typeface="+mn-ea"/>
          <a:cs typeface="+mn-cs"/>
        </a:defRPr>
      </a:lvl1pPr>
      <a:lvl2pPr marL="557213" indent="-214313" algn="l" rtl="0" eaLnBrk="0" fontAlgn="base" hangingPunct="0">
        <a:spcBef>
          <a:spcPct val="20000"/>
        </a:spcBef>
        <a:spcAft>
          <a:spcPct val="0"/>
        </a:spcAft>
        <a:buClr>
          <a:srgbClr val="CCFFFF"/>
        </a:buClr>
        <a:buSzPct val="135000"/>
        <a:buFont typeface="Arial" panose="020B0604020202020204" pitchFamily="34" charset="0"/>
        <a:buChar char="–"/>
        <a:defRPr sz="2100">
          <a:solidFill>
            <a:schemeClr val="tx1"/>
          </a:solidFill>
          <a:latin typeface="+mn-lt"/>
        </a:defRPr>
      </a:lvl2pPr>
      <a:lvl3pPr marL="857250" indent="-171450" algn="l" rtl="0" eaLnBrk="0" fontAlgn="base" hangingPunct="0">
        <a:spcBef>
          <a:spcPct val="20000"/>
        </a:spcBef>
        <a:spcAft>
          <a:spcPct val="0"/>
        </a:spcAft>
        <a:buClr>
          <a:srgbClr val="CCFFFF"/>
        </a:buClr>
        <a:buSzPct val="135000"/>
        <a:buChar char="•"/>
        <a:defRPr sz="2100">
          <a:solidFill>
            <a:schemeClr val="tx1"/>
          </a:solidFill>
          <a:latin typeface="+mn-lt"/>
        </a:defRPr>
      </a:lvl3pPr>
      <a:lvl4pPr marL="1200150" indent="-171450" algn="l" rtl="0" eaLnBrk="0" fontAlgn="base" hangingPunct="0">
        <a:spcBef>
          <a:spcPct val="20000"/>
        </a:spcBef>
        <a:spcAft>
          <a:spcPct val="0"/>
        </a:spcAft>
        <a:buClr>
          <a:srgbClr val="CCFFFF"/>
        </a:buClr>
        <a:buSzPct val="135000"/>
        <a:buChar char="•"/>
        <a:defRPr sz="2100">
          <a:solidFill>
            <a:schemeClr val="tx1"/>
          </a:solidFill>
          <a:latin typeface="+mn-lt"/>
        </a:defRPr>
      </a:lvl4pPr>
      <a:lvl5pPr marL="1543050" indent="-171450" algn="l" rtl="0" eaLnBrk="0" fontAlgn="base" hangingPunct="0">
        <a:spcBef>
          <a:spcPct val="20000"/>
        </a:spcBef>
        <a:spcAft>
          <a:spcPct val="0"/>
        </a:spcAft>
        <a:buClr>
          <a:srgbClr val="CCFFFF"/>
        </a:buClr>
        <a:buSzPct val="135000"/>
        <a:buChar char="•"/>
        <a:defRPr sz="2100">
          <a:solidFill>
            <a:schemeClr val="tx1"/>
          </a:solidFill>
          <a:latin typeface="+mn-lt"/>
        </a:defRPr>
      </a:lvl5pPr>
      <a:lvl6pPr marL="1885950" indent="-171450" algn="l" rtl="0" fontAlgn="base">
        <a:spcBef>
          <a:spcPct val="20000"/>
        </a:spcBef>
        <a:spcAft>
          <a:spcPct val="0"/>
        </a:spcAft>
        <a:buClr>
          <a:srgbClr val="CCFFFF"/>
        </a:buClr>
        <a:buSzPct val="135000"/>
        <a:buChar char="•"/>
        <a:defRPr sz="2100">
          <a:solidFill>
            <a:schemeClr val="tx1"/>
          </a:solidFill>
          <a:latin typeface="+mn-lt"/>
        </a:defRPr>
      </a:lvl6pPr>
      <a:lvl7pPr marL="2228850" indent="-171450" algn="l" rtl="0" fontAlgn="base">
        <a:spcBef>
          <a:spcPct val="20000"/>
        </a:spcBef>
        <a:spcAft>
          <a:spcPct val="0"/>
        </a:spcAft>
        <a:buClr>
          <a:srgbClr val="CCFFFF"/>
        </a:buClr>
        <a:buSzPct val="135000"/>
        <a:buChar char="•"/>
        <a:defRPr sz="2100">
          <a:solidFill>
            <a:schemeClr val="tx1"/>
          </a:solidFill>
          <a:latin typeface="+mn-lt"/>
        </a:defRPr>
      </a:lvl7pPr>
      <a:lvl8pPr marL="2571750" indent="-171450" algn="l" rtl="0" fontAlgn="base">
        <a:spcBef>
          <a:spcPct val="20000"/>
        </a:spcBef>
        <a:spcAft>
          <a:spcPct val="0"/>
        </a:spcAft>
        <a:buClr>
          <a:srgbClr val="CCFFFF"/>
        </a:buClr>
        <a:buSzPct val="135000"/>
        <a:buChar char="•"/>
        <a:defRPr sz="2100">
          <a:solidFill>
            <a:schemeClr val="tx1"/>
          </a:solidFill>
          <a:latin typeface="+mn-lt"/>
        </a:defRPr>
      </a:lvl8pPr>
      <a:lvl9pPr marL="2914650" indent="-171450" algn="l" rtl="0" fontAlgn="base">
        <a:spcBef>
          <a:spcPct val="20000"/>
        </a:spcBef>
        <a:spcAft>
          <a:spcPct val="0"/>
        </a:spcAft>
        <a:buClr>
          <a:srgbClr val="CCFFFF"/>
        </a:buClr>
        <a:buSzPct val="135000"/>
        <a:buChar char="•"/>
        <a:defRPr sz="21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8.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5B7F4CBC-560B-49C7-84B3-2EF809718024}"/>
              </a:ext>
            </a:extLst>
          </p:cNvPr>
          <p:cNvSpPr>
            <a:spLocks noGrp="1" noChangeArrowheads="1"/>
          </p:cNvSpPr>
          <p:nvPr>
            <p:ph type="ctrTitle"/>
          </p:nvPr>
        </p:nvSpPr>
        <p:spPr>
          <a:xfrm>
            <a:off x="1763688" y="880268"/>
            <a:ext cx="6913562" cy="3490119"/>
          </a:xfrm>
        </p:spPr>
        <p:txBody>
          <a:bodyPr/>
          <a:lstStyle/>
          <a:p>
            <a:pPr lvl="0" algn="ctr" defTabSz="457200" eaLnBrk="1" fontAlgn="auto" hangingPunct="1">
              <a:spcAft>
                <a:spcPts val="0"/>
              </a:spcAft>
              <a:defRPr/>
            </a:pPr>
            <a:r>
              <a:rPr lang="en-US" altLang="en-US" sz="4400" dirty="0">
                <a:solidFill>
                  <a:srgbClr val="FFFFFF"/>
                </a:solidFill>
              </a:rPr>
              <a:t>Tax Reform Basics  </a:t>
            </a:r>
            <a:br>
              <a:rPr lang="en-US" altLang="en-US" sz="4400" dirty="0">
                <a:solidFill>
                  <a:srgbClr val="FFFFFF"/>
                </a:solidFill>
              </a:rPr>
            </a:br>
            <a:r>
              <a:rPr lang="en-US" sz="4400" dirty="0">
                <a:solidFill>
                  <a:srgbClr val="FFFFFF"/>
                </a:solidFill>
              </a:rPr>
              <a:t>for the Qualified Business Income Deduction (199A)</a:t>
            </a:r>
            <a:br>
              <a:rPr lang="en-US" altLang="en-US" sz="4400" dirty="0">
                <a:solidFill>
                  <a:srgbClr val="FFFFFF"/>
                </a:solidFill>
              </a:rPr>
            </a:br>
            <a:endParaRPr lang="en-US" altLang="en-US" sz="4400" dirty="0">
              <a:solidFill>
                <a:schemeClr val="tx1"/>
              </a:solidFill>
            </a:endParaRPr>
          </a:p>
        </p:txBody>
      </p:sp>
      <p:sp>
        <p:nvSpPr>
          <p:cNvPr id="5123" name="Rectangle 5">
            <a:extLst>
              <a:ext uri="{FF2B5EF4-FFF2-40B4-BE49-F238E27FC236}">
                <a16:creationId xmlns:a16="http://schemas.microsoft.com/office/drawing/2014/main" id="{65D7BD47-F13E-4B24-90A5-8A9EAFC28590}"/>
              </a:ext>
            </a:extLst>
          </p:cNvPr>
          <p:cNvSpPr>
            <a:spLocks noGrp="1" noChangeArrowheads="1"/>
          </p:cNvSpPr>
          <p:nvPr>
            <p:ph type="subTitle" idx="1"/>
          </p:nvPr>
        </p:nvSpPr>
        <p:spPr>
          <a:xfrm>
            <a:off x="2454275" y="5876925"/>
            <a:ext cx="6597650" cy="865188"/>
          </a:xfrm>
        </p:spPr>
        <p:txBody>
          <a:bodyPr/>
          <a:lstStyle/>
          <a:p>
            <a:pPr>
              <a:lnSpc>
                <a:spcPct val="80000"/>
              </a:lnSpc>
            </a:pPr>
            <a:r>
              <a:rPr lang="en-US" altLang="en-US" dirty="0"/>
              <a:t>December 12, 2018</a:t>
            </a:r>
          </a:p>
          <a:p>
            <a:pPr>
              <a:lnSpc>
                <a:spcPct val="80000"/>
              </a:lnSpc>
            </a:pPr>
            <a:r>
              <a:rPr lang="en-US" altLang="en-US" dirty="0"/>
              <a:t>CPA Continuing Education Society of PA</a:t>
            </a:r>
          </a:p>
          <a:p>
            <a:pPr eaLnBrk="1" hangingPunct="1"/>
            <a:endParaRPr lang="en-US" altLang="en-US" dirty="0"/>
          </a:p>
        </p:txBody>
      </p:sp>
      <p:sp>
        <p:nvSpPr>
          <p:cNvPr id="3076" name="Rectangle 16">
            <a:extLst>
              <a:ext uri="{FF2B5EF4-FFF2-40B4-BE49-F238E27FC236}">
                <a16:creationId xmlns:a16="http://schemas.microsoft.com/office/drawing/2014/main" id="{2D759220-CF41-470B-B815-731D3077D678}"/>
              </a:ext>
            </a:extLst>
          </p:cNvPr>
          <p:cNvSpPr>
            <a:spLocks noChangeArrowheads="1"/>
          </p:cNvSpPr>
          <p:nvPr/>
        </p:nvSpPr>
        <p:spPr bwMode="auto">
          <a:xfrm>
            <a:off x="2454275" y="4370388"/>
            <a:ext cx="6689725"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rgbClr val="CCFFFF"/>
              </a:buClr>
              <a:buSzPct val="135000"/>
              <a:buChar char="•"/>
              <a:defRPr sz="2800">
                <a:solidFill>
                  <a:schemeClr val="tx1"/>
                </a:solidFill>
                <a:latin typeface="Arial" charset="0"/>
              </a:defRPr>
            </a:lvl1pPr>
            <a:lvl2pPr marL="742950" indent="-285750">
              <a:spcBef>
                <a:spcPct val="20000"/>
              </a:spcBef>
              <a:buClr>
                <a:srgbClr val="CCFFFF"/>
              </a:buClr>
              <a:buSzPct val="135000"/>
              <a:buFont typeface="Arial" charset="0"/>
              <a:buChar char="–"/>
              <a:defRPr sz="2800">
                <a:solidFill>
                  <a:schemeClr val="tx1"/>
                </a:solidFill>
                <a:latin typeface="Arial" charset="0"/>
              </a:defRPr>
            </a:lvl2pPr>
            <a:lvl3pPr marL="1143000" indent="-228600">
              <a:spcBef>
                <a:spcPct val="20000"/>
              </a:spcBef>
              <a:buClr>
                <a:srgbClr val="CCFFFF"/>
              </a:buClr>
              <a:buSzPct val="135000"/>
              <a:buChar char="•"/>
              <a:defRPr sz="2800">
                <a:solidFill>
                  <a:schemeClr val="tx1"/>
                </a:solidFill>
                <a:latin typeface="Arial" charset="0"/>
              </a:defRPr>
            </a:lvl3pPr>
            <a:lvl4pPr marL="1600200" indent="-228600">
              <a:spcBef>
                <a:spcPct val="20000"/>
              </a:spcBef>
              <a:buClr>
                <a:srgbClr val="CCFFFF"/>
              </a:buClr>
              <a:buSzPct val="135000"/>
              <a:buChar char="•"/>
              <a:defRPr sz="2800">
                <a:solidFill>
                  <a:schemeClr val="tx1"/>
                </a:solidFill>
                <a:latin typeface="Arial" charset="0"/>
              </a:defRPr>
            </a:lvl4pPr>
            <a:lvl5pPr marL="2057400" indent="-228600">
              <a:spcBef>
                <a:spcPct val="20000"/>
              </a:spcBef>
              <a:buClr>
                <a:srgbClr val="CCFFFF"/>
              </a:buClr>
              <a:buSzPct val="135000"/>
              <a:buChar char="•"/>
              <a:defRPr sz="2800">
                <a:solidFill>
                  <a:schemeClr val="tx1"/>
                </a:solidFill>
                <a:latin typeface="Arial" charset="0"/>
              </a:defRPr>
            </a:lvl5pPr>
            <a:lvl6pPr marL="2514600" indent="-228600" eaLnBrk="0" fontAlgn="base" hangingPunct="0">
              <a:spcBef>
                <a:spcPct val="20000"/>
              </a:spcBef>
              <a:spcAft>
                <a:spcPct val="0"/>
              </a:spcAft>
              <a:buClr>
                <a:srgbClr val="CCFFFF"/>
              </a:buClr>
              <a:buSzPct val="135000"/>
              <a:buChar char="•"/>
              <a:defRPr sz="2800">
                <a:solidFill>
                  <a:schemeClr val="tx1"/>
                </a:solidFill>
                <a:latin typeface="Arial" charset="0"/>
              </a:defRPr>
            </a:lvl6pPr>
            <a:lvl7pPr marL="2971800" indent="-228600" eaLnBrk="0" fontAlgn="base" hangingPunct="0">
              <a:spcBef>
                <a:spcPct val="20000"/>
              </a:spcBef>
              <a:spcAft>
                <a:spcPct val="0"/>
              </a:spcAft>
              <a:buClr>
                <a:srgbClr val="CCFFFF"/>
              </a:buClr>
              <a:buSzPct val="135000"/>
              <a:buChar char="•"/>
              <a:defRPr sz="2800">
                <a:solidFill>
                  <a:schemeClr val="tx1"/>
                </a:solidFill>
                <a:latin typeface="Arial" charset="0"/>
              </a:defRPr>
            </a:lvl7pPr>
            <a:lvl8pPr marL="3429000" indent="-228600" eaLnBrk="0" fontAlgn="base" hangingPunct="0">
              <a:spcBef>
                <a:spcPct val="20000"/>
              </a:spcBef>
              <a:spcAft>
                <a:spcPct val="0"/>
              </a:spcAft>
              <a:buClr>
                <a:srgbClr val="CCFFFF"/>
              </a:buClr>
              <a:buSzPct val="135000"/>
              <a:buChar char="•"/>
              <a:defRPr sz="2800">
                <a:solidFill>
                  <a:schemeClr val="tx1"/>
                </a:solidFill>
                <a:latin typeface="Arial" charset="0"/>
              </a:defRPr>
            </a:lvl8pPr>
            <a:lvl9pPr marL="3886200" indent="-228600" eaLnBrk="0" fontAlgn="base" hangingPunct="0">
              <a:spcBef>
                <a:spcPct val="20000"/>
              </a:spcBef>
              <a:spcAft>
                <a:spcPct val="0"/>
              </a:spcAft>
              <a:buClr>
                <a:srgbClr val="CCFFFF"/>
              </a:buClr>
              <a:buSzPct val="135000"/>
              <a:buChar char="•"/>
              <a:defRPr sz="2800">
                <a:solidFill>
                  <a:schemeClr val="tx1"/>
                </a:solidFill>
                <a:latin typeface="Arial" charset="0"/>
              </a:defRPr>
            </a:lvl9pPr>
          </a:lstStyle>
          <a:p>
            <a:pPr algn="r">
              <a:defRPr/>
            </a:pPr>
            <a:endParaRPr lang="en-US" altLang="en-US" sz="3200" dirty="0">
              <a:solidFill>
                <a:schemeClr val="tx2"/>
              </a:solidFill>
            </a:endParaRPr>
          </a:p>
          <a:p>
            <a:pPr algn="r">
              <a:buFontTx/>
              <a:buNone/>
              <a:defRPr/>
            </a:pPr>
            <a:r>
              <a:rPr lang="en-US" altLang="en-US" sz="3200" dirty="0">
                <a:solidFill>
                  <a:schemeClr val="tx2"/>
                </a:solidFill>
                <a:latin typeface="+mn-lt"/>
              </a:rPr>
              <a:t>Richard Furlong, Jr.</a:t>
            </a:r>
          </a:p>
          <a:p>
            <a:pPr algn="r">
              <a:buFontTx/>
              <a:buNone/>
              <a:defRPr/>
            </a:pPr>
            <a:r>
              <a:rPr lang="en-US" altLang="en-US" sz="3200" dirty="0">
                <a:solidFill>
                  <a:schemeClr val="tx2"/>
                </a:solidFill>
                <a:latin typeface="+mn-lt"/>
              </a:rPr>
              <a:t>Senior Stakeholder Liaison</a:t>
            </a:r>
          </a:p>
          <a:p>
            <a:pPr algn="r" eaLnBrk="1" hangingPunct="1">
              <a:spcBef>
                <a:spcPct val="0"/>
              </a:spcBef>
              <a:buClrTx/>
              <a:buSzTx/>
              <a:buFontTx/>
              <a:buNone/>
              <a:defRPr/>
            </a:pPr>
            <a:endParaRPr lang="en-US" altLang="en-US" sz="3200" dirty="0">
              <a:solidFill>
                <a:schemeClr val="tx2"/>
              </a:solidFill>
            </a:endParaRPr>
          </a:p>
        </p:txBody>
      </p:sp>
      <p:pic>
        <p:nvPicPr>
          <p:cNvPr id="5125" name="Picture 26" descr="IRS Logo">
            <a:extLst>
              <a:ext uri="{FF2B5EF4-FFF2-40B4-BE49-F238E27FC236}">
                <a16:creationId xmlns:a16="http://schemas.microsoft.com/office/drawing/2014/main" id="{E9D2ED80-0B69-40FF-ACE6-6C8AA3D6BA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429125"/>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571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27692-EC9E-436D-80D0-D38F573B8782}"/>
              </a:ext>
            </a:extLst>
          </p:cNvPr>
          <p:cNvSpPr>
            <a:spLocks noGrp="1"/>
          </p:cNvSpPr>
          <p:nvPr>
            <p:ph type="title"/>
          </p:nvPr>
        </p:nvSpPr>
        <p:spPr>
          <a:xfrm>
            <a:off x="0" y="404813"/>
            <a:ext cx="7921625" cy="935955"/>
          </a:xfrm>
        </p:spPr>
        <p:txBody>
          <a:bodyPr/>
          <a:lstStyle/>
          <a:p>
            <a:r>
              <a:rPr lang="en-US" dirty="0"/>
              <a:t>Qualified Trade or Business</a:t>
            </a:r>
          </a:p>
        </p:txBody>
      </p:sp>
      <p:sp>
        <p:nvSpPr>
          <p:cNvPr id="3" name="Content Placeholder 2">
            <a:extLst>
              <a:ext uri="{FF2B5EF4-FFF2-40B4-BE49-F238E27FC236}">
                <a16:creationId xmlns:a16="http://schemas.microsoft.com/office/drawing/2014/main" id="{422DFD42-E56B-46D9-A888-D2ACAF7927A6}"/>
              </a:ext>
            </a:extLst>
          </p:cNvPr>
          <p:cNvSpPr>
            <a:spLocks noGrp="1"/>
          </p:cNvSpPr>
          <p:nvPr>
            <p:ph idx="1"/>
          </p:nvPr>
        </p:nvSpPr>
        <p:spPr>
          <a:xfrm>
            <a:off x="971550" y="1916831"/>
            <a:ext cx="7992938" cy="4453807"/>
          </a:xfrm>
        </p:spPr>
        <p:txBody>
          <a:bodyPr/>
          <a:lstStyle/>
          <a:p>
            <a:pPr marL="0" indent="0">
              <a:spcBef>
                <a:spcPts val="1800"/>
              </a:spcBef>
              <a:spcAft>
                <a:spcPts val="0"/>
              </a:spcAft>
              <a:buNone/>
            </a:pPr>
            <a:r>
              <a:rPr lang="en-US" dirty="0"/>
              <a:t>QTB is any trade or business that is allowed a deduction for ordinary and necessary business expenses (section 162), with two exceptions:</a:t>
            </a:r>
          </a:p>
          <a:p>
            <a:pPr lvl="1" indent="-342900">
              <a:spcBef>
                <a:spcPts val="1800"/>
              </a:spcBef>
              <a:spcAft>
                <a:spcPts val="0"/>
              </a:spcAft>
              <a:buFont typeface="Arial" panose="020B0604020202020204" pitchFamily="34" charset="0"/>
              <a:buChar char="•"/>
            </a:pPr>
            <a:r>
              <a:rPr lang="en-US" dirty="0"/>
              <a:t>the trade or business of being an employee, and </a:t>
            </a:r>
          </a:p>
          <a:p>
            <a:pPr lvl="1" indent="-342900">
              <a:spcBef>
                <a:spcPts val="1800"/>
              </a:spcBef>
              <a:spcAft>
                <a:spcPts val="0"/>
              </a:spcAft>
              <a:buFont typeface="Arial" panose="020B0604020202020204" pitchFamily="34" charset="0"/>
              <a:buChar char="•"/>
            </a:pPr>
            <a:r>
              <a:rPr lang="en-US" dirty="0"/>
              <a:t>specified service trade or business (SSTB) </a:t>
            </a:r>
          </a:p>
          <a:p>
            <a:pPr marL="0" indent="0">
              <a:spcBef>
                <a:spcPts val="1800"/>
              </a:spcBef>
              <a:spcAft>
                <a:spcPts val="0"/>
              </a:spcAft>
              <a:buNone/>
            </a:pPr>
            <a:r>
              <a:rPr lang="en-US" sz="2500" dirty="0"/>
              <a:t>Note: The SSTB exception only applies if a taxpayer’s taxable income, before QBID, exceeds the threshold. </a:t>
            </a:r>
          </a:p>
        </p:txBody>
      </p:sp>
    </p:spTree>
    <p:custDataLst>
      <p:tags r:id="rId1"/>
    </p:custDataLst>
    <p:extLst>
      <p:ext uri="{BB962C8B-B14F-4D97-AF65-F5344CB8AC3E}">
        <p14:creationId xmlns:p14="http://schemas.microsoft.com/office/powerpoint/2010/main" val="3409500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E08B8D-4AEF-483C-8CE4-D9BD96ABDE7C}"/>
              </a:ext>
            </a:extLst>
          </p:cNvPr>
          <p:cNvSpPr>
            <a:spLocks noGrp="1"/>
          </p:cNvSpPr>
          <p:nvPr>
            <p:ph type="title"/>
          </p:nvPr>
        </p:nvSpPr>
        <p:spPr/>
        <p:txBody>
          <a:bodyPr/>
          <a:lstStyle/>
          <a:p>
            <a:r>
              <a:rPr lang="en-US" dirty="0">
                <a:solidFill>
                  <a:schemeClr val="accent6"/>
                </a:solidFill>
              </a:rPr>
              <a:t>Specified Service Trade or Business</a:t>
            </a:r>
          </a:p>
        </p:txBody>
      </p:sp>
      <p:sp>
        <p:nvSpPr>
          <p:cNvPr id="4" name="Text Placeholder 3">
            <a:extLst>
              <a:ext uri="{FF2B5EF4-FFF2-40B4-BE49-F238E27FC236}">
                <a16:creationId xmlns:a16="http://schemas.microsoft.com/office/drawing/2014/main" id="{91C9AFD0-330D-4440-96E5-5BE60875EE62}"/>
              </a:ext>
            </a:extLst>
          </p:cNvPr>
          <p:cNvSpPr>
            <a:spLocks noGrp="1"/>
          </p:cNvSpPr>
          <p:nvPr>
            <p:ph type="body" sz="quarter" idx="13"/>
          </p:nvPr>
        </p:nvSpPr>
        <p:spPr/>
        <p:txBody>
          <a:bodyPr/>
          <a:lstStyle/>
          <a:p>
            <a:pPr marL="0" indent="0">
              <a:spcBef>
                <a:spcPts val="600"/>
              </a:spcBef>
              <a:spcAft>
                <a:spcPts val="600"/>
              </a:spcAft>
              <a:buFontTx/>
              <a:buNone/>
            </a:pPr>
            <a:r>
              <a:rPr lang="en-US" dirty="0"/>
              <a:t>A specified service trade or business is any trade or business described in section 1202(e)(3)(A) (with certain modifications)</a:t>
            </a:r>
          </a:p>
          <a:p>
            <a:pPr marL="515938" lvl="1" indent="-342900">
              <a:spcBef>
                <a:spcPts val="600"/>
              </a:spcBef>
              <a:spcAft>
                <a:spcPts val="600"/>
              </a:spcAft>
              <a:buSzPct val="90000"/>
              <a:buFont typeface="Arial" panose="020B0604020202020204" pitchFamily="34" charset="0"/>
              <a:buChar char="•"/>
            </a:pPr>
            <a:r>
              <a:rPr lang="en-US" dirty="0">
                <a:solidFill>
                  <a:prstClr val="white"/>
                </a:solidFill>
              </a:rPr>
              <a:t>That is, any trade or business involving the performance of services in the fields of health, law, accounting, </a:t>
            </a:r>
            <a:r>
              <a:rPr lang="en-US" dirty="0"/>
              <a:t>actuarial science, performing arts, consulting, athletics, financial services, or any trade or business where the principal asset of such trade or business is the reputation or skill of one or more of its employees or owners.</a:t>
            </a:r>
          </a:p>
        </p:txBody>
      </p:sp>
    </p:spTree>
    <p:extLst>
      <p:ext uri="{BB962C8B-B14F-4D97-AF65-F5344CB8AC3E}">
        <p14:creationId xmlns:p14="http://schemas.microsoft.com/office/powerpoint/2010/main" val="1667692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7549AE-1F54-4961-8F92-33849D0B004A}"/>
              </a:ext>
            </a:extLst>
          </p:cNvPr>
          <p:cNvSpPr>
            <a:spLocks noGrp="1"/>
          </p:cNvSpPr>
          <p:nvPr>
            <p:ph type="title"/>
          </p:nvPr>
        </p:nvSpPr>
        <p:spPr/>
        <p:txBody>
          <a:bodyPr/>
          <a:lstStyle/>
          <a:p>
            <a:r>
              <a:rPr lang="en-US" dirty="0">
                <a:solidFill>
                  <a:schemeClr val="accent6"/>
                </a:solidFill>
              </a:rPr>
              <a:t>Specified Service Trade or Business</a:t>
            </a:r>
            <a:endParaRPr lang="en-US" dirty="0">
              <a:solidFill>
                <a:schemeClr val="tx1"/>
              </a:solidFill>
            </a:endParaRPr>
          </a:p>
        </p:txBody>
      </p:sp>
      <p:sp>
        <p:nvSpPr>
          <p:cNvPr id="4" name="Text Placeholder 3">
            <a:extLst>
              <a:ext uri="{FF2B5EF4-FFF2-40B4-BE49-F238E27FC236}">
                <a16:creationId xmlns:a16="http://schemas.microsoft.com/office/drawing/2014/main" id="{B6A4488D-85F6-431F-BA97-B8E723637DCA}"/>
              </a:ext>
            </a:extLst>
          </p:cNvPr>
          <p:cNvSpPr>
            <a:spLocks noGrp="1"/>
          </p:cNvSpPr>
          <p:nvPr>
            <p:ph type="body" sz="quarter" idx="13"/>
          </p:nvPr>
        </p:nvSpPr>
        <p:spPr/>
        <p:txBody>
          <a:bodyPr/>
          <a:lstStyle/>
          <a:p>
            <a:pPr marL="0" indent="0">
              <a:spcBef>
                <a:spcPts val="600"/>
              </a:spcBef>
              <a:spcAft>
                <a:spcPts val="600"/>
              </a:spcAft>
              <a:buFontTx/>
              <a:buNone/>
            </a:pPr>
            <a:r>
              <a:rPr lang="en-US" dirty="0">
                <a:solidFill>
                  <a:prstClr val="white"/>
                </a:solidFill>
              </a:rPr>
              <a:t>A specified service trade or business is also any trade or business:</a:t>
            </a:r>
          </a:p>
          <a:p>
            <a:pPr lvl="1" indent="-342900">
              <a:spcBef>
                <a:spcPts val="600"/>
              </a:spcBef>
              <a:spcAft>
                <a:spcPts val="600"/>
              </a:spcAft>
              <a:buSzPct val="90000"/>
              <a:buFont typeface="Arial" panose="020B0604020202020204" pitchFamily="34" charset="0"/>
              <a:buChar char="•"/>
            </a:pPr>
            <a:r>
              <a:rPr lang="en-US" dirty="0">
                <a:solidFill>
                  <a:prstClr val="white"/>
                </a:solidFill>
              </a:rPr>
              <a:t>Which involves the performance of services that consist of investing and investment management, trading, or dealing in securities, partnership interests, or commodities.</a:t>
            </a:r>
          </a:p>
        </p:txBody>
      </p:sp>
    </p:spTree>
    <p:extLst>
      <p:ext uri="{BB962C8B-B14F-4D97-AF65-F5344CB8AC3E}">
        <p14:creationId xmlns:p14="http://schemas.microsoft.com/office/powerpoint/2010/main" val="214238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3EB528-6932-4D41-B49A-3566A3DC00A2}"/>
              </a:ext>
            </a:extLst>
          </p:cNvPr>
          <p:cNvSpPr>
            <a:spLocks noGrp="1"/>
          </p:cNvSpPr>
          <p:nvPr>
            <p:ph type="title"/>
          </p:nvPr>
        </p:nvSpPr>
        <p:spPr/>
        <p:txBody>
          <a:bodyPr/>
          <a:lstStyle/>
          <a:p>
            <a:r>
              <a:rPr lang="en-US" dirty="0">
                <a:solidFill>
                  <a:schemeClr val="accent6"/>
                </a:solidFill>
              </a:rPr>
              <a:t>Specified Service Trade or Business</a:t>
            </a:r>
            <a:r>
              <a:rPr lang="en-US" dirty="0">
                <a:solidFill>
                  <a:schemeClr val="tx1"/>
                </a:solidFill>
              </a:rPr>
              <a:t>5</a:t>
            </a:r>
          </a:p>
        </p:txBody>
      </p:sp>
      <p:sp>
        <p:nvSpPr>
          <p:cNvPr id="4" name="Text Placeholder 3">
            <a:extLst>
              <a:ext uri="{FF2B5EF4-FFF2-40B4-BE49-F238E27FC236}">
                <a16:creationId xmlns:a16="http://schemas.microsoft.com/office/drawing/2014/main" id="{EA708F6A-3FA7-4B16-880F-1B65CF71B016}"/>
              </a:ext>
            </a:extLst>
          </p:cNvPr>
          <p:cNvSpPr>
            <a:spLocks noGrp="1"/>
          </p:cNvSpPr>
          <p:nvPr>
            <p:ph type="body" sz="quarter" idx="13"/>
          </p:nvPr>
        </p:nvSpPr>
        <p:spPr/>
        <p:txBody>
          <a:bodyPr/>
          <a:lstStyle/>
          <a:p>
            <a:pPr>
              <a:spcBef>
                <a:spcPts val="600"/>
              </a:spcBef>
              <a:spcAft>
                <a:spcPts val="600"/>
              </a:spcAft>
              <a:buSzPct val="90000"/>
            </a:pPr>
            <a:r>
              <a:rPr lang="en-US" dirty="0">
                <a:solidFill>
                  <a:prstClr val="white"/>
                </a:solidFill>
              </a:rPr>
              <a:t>The specified service exclusion does not apply to taxpayers whose taxable income is less than $157,500 ($315,000 married filing jointly (MFJ)).</a:t>
            </a:r>
          </a:p>
          <a:p>
            <a:pPr>
              <a:spcBef>
                <a:spcPts val="600"/>
              </a:spcBef>
              <a:spcAft>
                <a:spcPts val="600"/>
              </a:spcAft>
              <a:buSzPct val="90000"/>
            </a:pPr>
            <a:r>
              <a:rPr lang="en-US" dirty="0">
                <a:solidFill>
                  <a:prstClr val="white"/>
                </a:solidFill>
              </a:rPr>
              <a:t>The deduction is reduced for taxpayers in a specified service trade or business whose taxable income is between $157,500 and $207,500 ($315,000 and $415,000 MFJ).</a:t>
            </a:r>
          </a:p>
          <a:p>
            <a:pPr>
              <a:spcBef>
                <a:spcPts val="600"/>
              </a:spcBef>
              <a:spcAft>
                <a:spcPts val="600"/>
              </a:spcAft>
              <a:buSzPct val="90000"/>
            </a:pPr>
            <a:r>
              <a:rPr lang="en-US" dirty="0">
                <a:solidFill>
                  <a:prstClr val="white"/>
                </a:solidFill>
              </a:rPr>
              <a:t>Income from a specified service trade or business is not income from a qualified trade or business for taxpayers with taxable income above $207,500 ($415,000 MFJ).</a:t>
            </a:r>
          </a:p>
        </p:txBody>
      </p:sp>
    </p:spTree>
    <p:extLst>
      <p:ext uri="{BB962C8B-B14F-4D97-AF65-F5344CB8AC3E}">
        <p14:creationId xmlns:p14="http://schemas.microsoft.com/office/powerpoint/2010/main" val="618874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2FC88-45F0-4B17-A810-9AAC5711F182}"/>
              </a:ext>
            </a:extLst>
          </p:cNvPr>
          <p:cNvSpPr>
            <a:spLocks noGrp="1"/>
          </p:cNvSpPr>
          <p:nvPr>
            <p:ph type="title"/>
          </p:nvPr>
        </p:nvSpPr>
        <p:spPr/>
        <p:txBody>
          <a:bodyPr/>
          <a:lstStyle/>
          <a:p>
            <a:r>
              <a:rPr lang="en-US" dirty="0"/>
              <a:t>Section 162 Trade or Business</a:t>
            </a:r>
          </a:p>
        </p:txBody>
      </p:sp>
      <p:sp>
        <p:nvSpPr>
          <p:cNvPr id="3" name="Content Placeholder 2">
            <a:extLst>
              <a:ext uri="{FF2B5EF4-FFF2-40B4-BE49-F238E27FC236}">
                <a16:creationId xmlns:a16="http://schemas.microsoft.com/office/drawing/2014/main" id="{0522BC2B-6E9C-4F32-89EB-6A9043AEE685}"/>
              </a:ext>
            </a:extLst>
          </p:cNvPr>
          <p:cNvSpPr>
            <a:spLocks noGrp="1"/>
          </p:cNvSpPr>
          <p:nvPr>
            <p:ph idx="1"/>
          </p:nvPr>
        </p:nvSpPr>
        <p:spPr>
          <a:xfrm>
            <a:off x="971551" y="1844675"/>
            <a:ext cx="7488882" cy="4525963"/>
          </a:xfrm>
        </p:spPr>
        <p:txBody>
          <a:bodyPr/>
          <a:lstStyle/>
          <a:p>
            <a:pPr>
              <a:spcBef>
                <a:spcPts val="1800"/>
              </a:spcBef>
              <a:buFont typeface="Arial" panose="020B0604020202020204" pitchFamily="34" charset="0"/>
              <a:buChar char="•"/>
            </a:pPr>
            <a:r>
              <a:rPr lang="en-US" dirty="0"/>
              <a:t>In general, to be engaged in a trade or business, the taxpayer must be involved in the activity with continuity and regularity and the primary purpose for engaging in the activity must be for income or profit. </a:t>
            </a:r>
          </a:p>
          <a:p>
            <a:pPr>
              <a:spcBef>
                <a:spcPts val="1800"/>
              </a:spcBef>
              <a:buFont typeface="Arial" panose="020B0604020202020204" pitchFamily="34" charset="0"/>
              <a:buChar char="•"/>
            </a:pPr>
            <a:r>
              <a:rPr lang="en-US" dirty="0"/>
              <a:t>For interests owned in a pass-through entity, the trade or business determination is made at the entity level.</a:t>
            </a:r>
          </a:p>
        </p:txBody>
      </p:sp>
    </p:spTree>
    <p:custDataLst>
      <p:tags r:id="rId1"/>
    </p:custDataLst>
    <p:extLst>
      <p:ext uri="{BB962C8B-B14F-4D97-AF65-F5344CB8AC3E}">
        <p14:creationId xmlns:p14="http://schemas.microsoft.com/office/powerpoint/2010/main" val="4073642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5B47A-6619-4ED1-A5B1-7FF1915C90CF}"/>
              </a:ext>
            </a:extLst>
          </p:cNvPr>
          <p:cNvSpPr>
            <a:spLocks noGrp="1"/>
          </p:cNvSpPr>
          <p:nvPr>
            <p:ph type="title"/>
          </p:nvPr>
        </p:nvSpPr>
        <p:spPr/>
        <p:txBody>
          <a:bodyPr/>
          <a:lstStyle/>
          <a:p>
            <a:r>
              <a:rPr lang="en-US" dirty="0"/>
              <a:t>Rentals</a:t>
            </a:r>
          </a:p>
        </p:txBody>
      </p:sp>
      <p:sp>
        <p:nvSpPr>
          <p:cNvPr id="3" name="Content Placeholder 2">
            <a:extLst>
              <a:ext uri="{FF2B5EF4-FFF2-40B4-BE49-F238E27FC236}">
                <a16:creationId xmlns:a16="http://schemas.microsoft.com/office/drawing/2014/main" id="{65D0BA4A-543F-4AB2-A327-1570A88D01BD}"/>
              </a:ext>
            </a:extLst>
          </p:cNvPr>
          <p:cNvSpPr>
            <a:spLocks noGrp="1"/>
          </p:cNvSpPr>
          <p:nvPr>
            <p:ph idx="1"/>
          </p:nvPr>
        </p:nvSpPr>
        <p:spPr>
          <a:xfrm>
            <a:off x="971550" y="1844675"/>
            <a:ext cx="7920930" cy="4525963"/>
          </a:xfrm>
        </p:spPr>
        <p:txBody>
          <a:bodyPr/>
          <a:lstStyle/>
          <a:p>
            <a:pPr marL="0" indent="0">
              <a:spcBef>
                <a:spcPts val="1800"/>
              </a:spcBef>
              <a:buNone/>
            </a:pPr>
            <a:r>
              <a:rPr lang="en-US" dirty="0"/>
              <a:t>Rentals qualify for the QBID if: </a:t>
            </a:r>
          </a:p>
          <a:p>
            <a:pPr>
              <a:spcBef>
                <a:spcPts val="1800"/>
              </a:spcBef>
              <a:buSzPct val="110000"/>
              <a:buFont typeface="Arial" panose="020B0604020202020204" pitchFamily="34" charset="0"/>
              <a:buChar char="•"/>
            </a:pPr>
            <a:r>
              <a:rPr lang="en-US" dirty="0"/>
              <a:t>The rental activity rises to the level of a section 162 trade or business, or  </a:t>
            </a:r>
          </a:p>
          <a:p>
            <a:pPr>
              <a:spcBef>
                <a:spcPts val="1800"/>
              </a:spcBef>
              <a:buSzPct val="110000"/>
            </a:pPr>
            <a:r>
              <a:rPr lang="en-US" dirty="0"/>
              <a:t>The rental or licensing of property is to a commonly controlled trade or business</a:t>
            </a:r>
          </a:p>
          <a:p>
            <a:pPr lvl="1">
              <a:spcBef>
                <a:spcPts val="1800"/>
              </a:spcBef>
              <a:buSzPct val="110000"/>
            </a:pPr>
            <a:r>
              <a:rPr lang="en-US" dirty="0"/>
              <a:t>Sometimes referred to as self-rental</a:t>
            </a:r>
          </a:p>
          <a:p>
            <a:pPr marL="914400" lvl="1" indent="-514350">
              <a:spcBef>
                <a:spcPts val="1800"/>
              </a:spcBef>
              <a:buSzPct val="110000"/>
              <a:buFont typeface="Wingdings" panose="05000000000000000000" pitchFamily="2" charset="2"/>
              <a:buChar char="§"/>
            </a:pPr>
            <a:endParaRPr lang="en-US" sz="3200" dirty="0"/>
          </a:p>
          <a:p>
            <a:endParaRPr lang="en-US" dirty="0"/>
          </a:p>
        </p:txBody>
      </p:sp>
    </p:spTree>
    <p:custDataLst>
      <p:tags r:id="rId1"/>
    </p:custDataLst>
    <p:extLst>
      <p:ext uri="{BB962C8B-B14F-4D97-AF65-F5344CB8AC3E}">
        <p14:creationId xmlns:p14="http://schemas.microsoft.com/office/powerpoint/2010/main" val="132398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FD1D4-D0C9-477A-A178-1A3CC0BC5E01}"/>
              </a:ext>
            </a:extLst>
          </p:cNvPr>
          <p:cNvSpPr>
            <a:spLocks noGrp="1"/>
          </p:cNvSpPr>
          <p:nvPr>
            <p:ph type="title"/>
          </p:nvPr>
        </p:nvSpPr>
        <p:spPr/>
        <p:txBody>
          <a:bodyPr/>
          <a:lstStyle/>
          <a:p>
            <a:r>
              <a:rPr lang="en-US" dirty="0"/>
              <a:t>REIT Dividends &amp; </a:t>
            </a:r>
            <a:br>
              <a:rPr lang="en-US" dirty="0"/>
            </a:br>
            <a:r>
              <a:rPr lang="en-US" dirty="0"/>
              <a:t>PTP Income Defined</a:t>
            </a:r>
          </a:p>
        </p:txBody>
      </p:sp>
      <p:sp>
        <p:nvSpPr>
          <p:cNvPr id="3" name="Content Placeholder 2">
            <a:extLst>
              <a:ext uri="{FF2B5EF4-FFF2-40B4-BE49-F238E27FC236}">
                <a16:creationId xmlns:a16="http://schemas.microsoft.com/office/drawing/2014/main" id="{78E9B507-8DF9-4106-BBDA-C7018B0DE15E}"/>
              </a:ext>
            </a:extLst>
          </p:cNvPr>
          <p:cNvSpPr>
            <a:spLocks noGrp="1"/>
          </p:cNvSpPr>
          <p:nvPr>
            <p:ph idx="1"/>
          </p:nvPr>
        </p:nvSpPr>
        <p:spPr>
          <a:xfrm>
            <a:off x="971551" y="1844675"/>
            <a:ext cx="7488881" cy="4525963"/>
          </a:xfrm>
        </p:spPr>
        <p:txBody>
          <a:bodyPr/>
          <a:lstStyle/>
          <a:p>
            <a:r>
              <a:rPr lang="en-US" b="1" dirty="0"/>
              <a:t>REIT Dividends (Form 1099-DIV, box 5):</a:t>
            </a:r>
          </a:p>
          <a:p>
            <a:pPr marL="334963" lvl="1" indent="-44450">
              <a:spcBef>
                <a:spcPts val="300"/>
              </a:spcBef>
              <a:buNone/>
            </a:pPr>
            <a:r>
              <a:rPr lang="en-US" sz="2700" dirty="0"/>
              <a:t>Any dividend received from a REIT, except capital gain dividends under § 857(b)(3) and qualified dividends under § 1(h)(11).</a:t>
            </a:r>
          </a:p>
          <a:p>
            <a:pPr>
              <a:spcBef>
                <a:spcPts val="1800"/>
              </a:spcBef>
            </a:pPr>
            <a:r>
              <a:rPr lang="en-US" b="1" dirty="0"/>
              <a:t>PTP Income:</a:t>
            </a:r>
          </a:p>
          <a:p>
            <a:pPr marL="290513" lvl="1" indent="0">
              <a:spcBef>
                <a:spcPts val="300"/>
              </a:spcBef>
              <a:buNone/>
            </a:pPr>
            <a:r>
              <a:rPr lang="en-US" sz="2700" dirty="0"/>
              <a:t>Qualified items of income, gain, deduction, and loss from a PTP, plus any gain or loss recognized on the disposition of the PTP interest not treated as a capital gain or loss.</a:t>
            </a:r>
          </a:p>
          <a:p>
            <a:pPr marL="400050" lvl="1" indent="0">
              <a:buNone/>
            </a:pPr>
            <a:endParaRPr lang="en-US" dirty="0"/>
          </a:p>
        </p:txBody>
      </p:sp>
    </p:spTree>
    <p:custDataLst>
      <p:tags r:id="rId1"/>
    </p:custDataLst>
    <p:extLst>
      <p:ext uri="{BB962C8B-B14F-4D97-AF65-F5344CB8AC3E}">
        <p14:creationId xmlns:p14="http://schemas.microsoft.com/office/powerpoint/2010/main" val="3677900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1348-32F3-43DE-A0A5-BB7BA37AD3BF}"/>
              </a:ext>
            </a:extLst>
          </p:cNvPr>
          <p:cNvSpPr>
            <a:spLocks noGrp="1"/>
          </p:cNvSpPr>
          <p:nvPr>
            <p:ph type="title"/>
          </p:nvPr>
        </p:nvSpPr>
        <p:spPr/>
        <p:txBody>
          <a:bodyPr/>
          <a:lstStyle/>
          <a:p>
            <a:r>
              <a:rPr lang="en-US" dirty="0"/>
              <a:t>Pass-Through Entity Reporting</a:t>
            </a:r>
          </a:p>
        </p:txBody>
      </p:sp>
      <p:sp>
        <p:nvSpPr>
          <p:cNvPr id="3" name="Content Placeholder 2">
            <a:extLst>
              <a:ext uri="{FF2B5EF4-FFF2-40B4-BE49-F238E27FC236}">
                <a16:creationId xmlns:a16="http://schemas.microsoft.com/office/drawing/2014/main" id="{27296561-797E-4363-B470-D7CD11F2C039}"/>
              </a:ext>
            </a:extLst>
          </p:cNvPr>
          <p:cNvSpPr>
            <a:spLocks noGrp="1"/>
          </p:cNvSpPr>
          <p:nvPr>
            <p:ph idx="1"/>
          </p:nvPr>
        </p:nvSpPr>
        <p:spPr>
          <a:xfrm>
            <a:off x="971600" y="1772816"/>
            <a:ext cx="7992938" cy="4525963"/>
          </a:xfrm>
        </p:spPr>
        <p:txBody>
          <a:bodyPr/>
          <a:lstStyle/>
          <a:p>
            <a:pPr marL="0" indent="0">
              <a:spcBef>
                <a:spcPts val="600"/>
              </a:spcBef>
              <a:buNone/>
            </a:pPr>
            <a:r>
              <a:rPr lang="en-US" sz="3200" dirty="0"/>
              <a:t>S Corporations &amp; Partnerships</a:t>
            </a:r>
          </a:p>
          <a:p>
            <a:pPr marL="457200" indent="-457200">
              <a:spcBef>
                <a:spcPts val="300"/>
              </a:spcBef>
            </a:pPr>
            <a:r>
              <a:rPr lang="en-US" sz="2400" dirty="0"/>
              <a:t>For each QTB, the entity must provide the necessary information to its eligible shareholders or partners (Schedule K-1, Other Information).</a:t>
            </a:r>
          </a:p>
          <a:p>
            <a:pPr marL="0" indent="0">
              <a:spcBef>
                <a:spcPts val="1800"/>
              </a:spcBef>
              <a:buNone/>
            </a:pPr>
            <a:r>
              <a:rPr lang="en-US" sz="3200" dirty="0"/>
              <a:t>Estates &amp; Trusts</a:t>
            </a:r>
          </a:p>
          <a:p>
            <a:pPr>
              <a:spcBef>
                <a:spcPts val="300"/>
              </a:spcBef>
            </a:pPr>
            <a:r>
              <a:rPr lang="en-US" sz="2400" dirty="0"/>
              <a:t>Split QBI items between the estate/trust and its beneficiaries, and</a:t>
            </a:r>
          </a:p>
          <a:p>
            <a:pPr>
              <a:spcBef>
                <a:spcPts val="300"/>
              </a:spcBef>
            </a:pPr>
            <a:r>
              <a:rPr lang="en-US" sz="2400" dirty="0"/>
              <a:t>Report necessary information items allocated to eligible beneficiaries (Schedule K-1, Other Information).</a:t>
            </a:r>
          </a:p>
          <a:p>
            <a:pPr marL="400050" lvl="1" indent="0">
              <a:buNone/>
            </a:pPr>
            <a:endParaRPr lang="en-US" dirty="0"/>
          </a:p>
          <a:p>
            <a:pPr marL="406400" indent="-233363"/>
            <a:endParaRPr lang="en-US" dirty="0"/>
          </a:p>
          <a:p>
            <a:pPr marL="400050" lvl="1" indent="0">
              <a:buNone/>
            </a:pPr>
            <a:endParaRPr lang="en-US" dirty="0"/>
          </a:p>
          <a:p>
            <a:endParaRPr lang="en-US" dirty="0"/>
          </a:p>
        </p:txBody>
      </p:sp>
    </p:spTree>
    <p:custDataLst>
      <p:tags r:id="rId1"/>
    </p:custDataLst>
    <p:extLst>
      <p:ext uri="{BB962C8B-B14F-4D97-AF65-F5344CB8AC3E}">
        <p14:creationId xmlns:p14="http://schemas.microsoft.com/office/powerpoint/2010/main" val="3347682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1348-32F3-43DE-A0A5-BB7BA37AD3BF}"/>
              </a:ext>
            </a:extLst>
          </p:cNvPr>
          <p:cNvSpPr>
            <a:spLocks noGrp="1"/>
          </p:cNvSpPr>
          <p:nvPr>
            <p:ph type="title"/>
          </p:nvPr>
        </p:nvSpPr>
        <p:spPr/>
        <p:txBody>
          <a:bodyPr/>
          <a:lstStyle/>
          <a:p>
            <a:r>
              <a:rPr lang="en-US" dirty="0"/>
              <a:t>Pass-Through Entity </a:t>
            </a:r>
            <a:br>
              <a:rPr lang="en-US" dirty="0"/>
            </a:br>
            <a:r>
              <a:rPr lang="en-US" dirty="0"/>
              <a:t>Reporting (cont’d)</a:t>
            </a:r>
          </a:p>
        </p:txBody>
      </p:sp>
      <p:sp>
        <p:nvSpPr>
          <p:cNvPr id="3" name="Content Placeholder 2">
            <a:extLst>
              <a:ext uri="{FF2B5EF4-FFF2-40B4-BE49-F238E27FC236}">
                <a16:creationId xmlns:a16="http://schemas.microsoft.com/office/drawing/2014/main" id="{27296561-797E-4363-B470-D7CD11F2C039}"/>
              </a:ext>
            </a:extLst>
          </p:cNvPr>
          <p:cNvSpPr>
            <a:spLocks noGrp="1"/>
          </p:cNvSpPr>
          <p:nvPr>
            <p:ph idx="1"/>
          </p:nvPr>
        </p:nvSpPr>
        <p:spPr>
          <a:xfrm>
            <a:off x="1151062" y="1772816"/>
            <a:ext cx="7992938" cy="4525963"/>
          </a:xfrm>
        </p:spPr>
        <p:txBody>
          <a:bodyPr/>
          <a:lstStyle/>
          <a:p>
            <a:pPr marL="0" indent="0">
              <a:buNone/>
            </a:pPr>
            <a:r>
              <a:rPr lang="en-US" sz="3000" dirty="0"/>
              <a:t>Required items reported by S corporations, partnerships, trusts and estates to owners:</a:t>
            </a:r>
          </a:p>
          <a:p>
            <a:pPr marL="914400" lvl="1" indent="-341313">
              <a:spcBef>
                <a:spcPts val="0"/>
              </a:spcBef>
            </a:pPr>
            <a:r>
              <a:rPr lang="en-US" sz="2400" dirty="0"/>
              <a:t>qualified business income, </a:t>
            </a:r>
          </a:p>
          <a:p>
            <a:pPr marL="914400" lvl="1" indent="-341313">
              <a:spcBef>
                <a:spcPts val="0"/>
              </a:spcBef>
            </a:pPr>
            <a:r>
              <a:rPr lang="en-US" sz="2400" dirty="0"/>
              <a:t>whether any trades or businesses conducted by the entity are SSTBs,*</a:t>
            </a:r>
          </a:p>
          <a:p>
            <a:pPr marL="914400" lvl="1" indent="-341313">
              <a:spcBef>
                <a:spcPts val="0"/>
              </a:spcBef>
            </a:pPr>
            <a:r>
              <a:rPr lang="en-US" sz="2400" dirty="0"/>
              <a:t>W-2 wages,* </a:t>
            </a:r>
          </a:p>
          <a:p>
            <a:pPr marL="914400" lvl="1" indent="-341313">
              <a:spcBef>
                <a:spcPts val="0"/>
              </a:spcBef>
            </a:pPr>
            <a:r>
              <a:rPr lang="en-US" sz="2400" dirty="0"/>
              <a:t>unadjusted basis of qualified property,* </a:t>
            </a:r>
          </a:p>
          <a:p>
            <a:pPr marL="914400" lvl="1" indent="-341313">
              <a:spcBef>
                <a:spcPts val="0"/>
              </a:spcBef>
            </a:pPr>
            <a:r>
              <a:rPr lang="en-US" sz="2400" dirty="0"/>
              <a:t>Section 199A REIT dividends and qualified PTP income,  </a:t>
            </a:r>
          </a:p>
          <a:p>
            <a:pPr marL="914400" lvl="1" indent="-341313">
              <a:spcBef>
                <a:spcPts val="0"/>
              </a:spcBef>
            </a:pPr>
            <a:r>
              <a:rPr lang="en-US" sz="2400" dirty="0"/>
              <a:t>domestic production activities deduction (199A(g))  passed through from cooperative. </a:t>
            </a:r>
          </a:p>
          <a:p>
            <a:pPr marL="457200" indent="-284163">
              <a:spcBef>
                <a:spcPts val="600"/>
              </a:spcBef>
              <a:buNone/>
            </a:pPr>
            <a:r>
              <a:rPr lang="en-US" sz="2400" dirty="0"/>
              <a:t>* Needed for limitations. </a:t>
            </a:r>
          </a:p>
          <a:p>
            <a:pPr marL="400050" lvl="1" indent="0">
              <a:buNone/>
            </a:pPr>
            <a:endParaRPr lang="en-US" dirty="0"/>
          </a:p>
          <a:p>
            <a:endParaRPr lang="en-US" dirty="0"/>
          </a:p>
        </p:txBody>
      </p:sp>
    </p:spTree>
    <p:custDataLst>
      <p:tags r:id="rId1"/>
    </p:custDataLst>
    <p:extLst>
      <p:ext uri="{BB962C8B-B14F-4D97-AF65-F5344CB8AC3E}">
        <p14:creationId xmlns:p14="http://schemas.microsoft.com/office/powerpoint/2010/main" val="677247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F436992F-B71F-4264-9405-C2F8BE80D8FB}"/>
              </a:ext>
            </a:extLst>
          </p:cNvPr>
          <p:cNvSpPr>
            <a:spLocks noGrp="1"/>
          </p:cNvSpPr>
          <p:nvPr>
            <p:ph type="title"/>
          </p:nvPr>
        </p:nvSpPr>
        <p:spPr/>
        <p:txBody>
          <a:bodyPr/>
          <a:lstStyle/>
          <a:p>
            <a:r>
              <a:rPr lang="en-US" dirty="0"/>
              <a:t>Computation</a:t>
            </a:r>
          </a:p>
        </p:txBody>
      </p:sp>
      <p:sp>
        <p:nvSpPr>
          <p:cNvPr id="3" name="Content Placeholder 2">
            <a:extLst>
              <a:ext uri="{FF2B5EF4-FFF2-40B4-BE49-F238E27FC236}">
                <a16:creationId xmlns:a16="http://schemas.microsoft.com/office/drawing/2014/main" id="{414C2177-3435-4C61-B09F-C47D9EB9582B}"/>
              </a:ext>
            </a:extLst>
          </p:cNvPr>
          <p:cNvSpPr>
            <a:spLocks noGrp="1"/>
          </p:cNvSpPr>
          <p:nvPr>
            <p:ph idx="1"/>
          </p:nvPr>
        </p:nvSpPr>
        <p:spPr/>
        <p:txBody>
          <a:bodyPr/>
          <a:lstStyle/>
          <a:p>
            <a:pPr marL="0" indent="0" algn="ctr">
              <a:buNone/>
            </a:pPr>
            <a:r>
              <a:rPr lang="en-US" sz="5400" dirty="0"/>
              <a:t>QBID Computation</a:t>
            </a:r>
          </a:p>
        </p:txBody>
      </p:sp>
    </p:spTree>
    <p:custDataLst>
      <p:tags r:id="rId1"/>
    </p:custDataLst>
    <p:extLst>
      <p:ext uri="{BB962C8B-B14F-4D97-AF65-F5344CB8AC3E}">
        <p14:creationId xmlns:p14="http://schemas.microsoft.com/office/powerpoint/2010/main" val="2630194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9BBD-A11B-472D-A107-E89D6C4FD72F}"/>
              </a:ext>
            </a:extLst>
          </p:cNvPr>
          <p:cNvSpPr>
            <a:spLocks noGrp="1"/>
          </p:cNvSpPr>
          <p:nvPr>
            <p:ph type="title"/>
          </p:nvPr>
        </p:nvSpPr>
        <p:spPr/>
        <p:txBody>
          <a:bodyPr/>
          <a:lstStyle/>
          <a:p>
            <a:r>
              <a:rPr lang="en-US" b="0" dirty="0"/>
              <a:t> </a:t>
            </a:r>
            <a:r>
              <a:rPr lang="en-US" dirty="0"/>
              <a:t>Objectives</a:t>
            </a:r>
          </a:p>
        </p:txBody>
      </p:sp>
      <p:sp>
        <p:nvSpPr>
          <p:cNvPr id="3" name="Content Placeholder 2">
            <a:extLst>
              <a:ext uri="{FF2B5EF4-FFF2-40B4-BE49-F238E27FC236}">
                <a16:creationId xmlns:a16="http://schemas.microsoft.com/office/drawing/2014/main" id="{9FA07704-1E69-4318-84DF-78FD96F95E08}"/>
              </a:ext>
            </a:extLst>
          </p:cNvPr>
          <p:cNvSpPr>
            <a:spLocks noGrp="1"/>
          </p:cNvSpPr>
          <p:nvPr>
            <p:ph idx="1"/>
          </p:nvPr>
        </p:nvSpPr>
        <p:spPr>
          <a:xfrm>
            <a:off x="971550" y="1826832"/>
            <a:ext cx="8172450" cy="5013325"/>
          </a:xfrm>
        </p:spPr>
        <p:txBody>
          <a:bodyPr/>
          <a:lstStyle/>
          <a:p>
            <a:r>
              <a:rPr lang="en-US" sz="3200" dirty="0"/>
              <a:t>Discuss who is eligible </a:t>
            </a:r>
          </a:p>
          <a:p>
            <a:r>
              <a:rPr lang="en-US" sz="3200" dirty="0"/>
              <a:t>Provide an overview of the deduction</a:t>
            </a:r>
          </a:p>
          <a:p>
            <a:r>
              <a:rPr lang="en-US" sz="3200" dirty="0"/>
              <a:t>Define terms  </a:t>
            </a:r>
          </a:p>
          <a:p>
            <a:r>
              <a:rPr lang="en-US" sz="3200" dirty="0"/>
              <a:t>Explain the general computation </a:t>
            </a:r>
          </a:p>
          <a:p>
            <a:pPr marL="0" indent="0">
              <a:buNone/>
            </a:pPr>
            <a:endParaRPr lang="en-US" sz="3200" dirty="0"/>
          </a:p>
        </p:txBody>
      </p:sp>
    </p:spTree>
    <p:custDataLst>
      <p:tags r:id="rId1"/>
    </p:custDataLst>
    <p:extLst>
      <p:ext uri="{BB962C8B-B14F-4D97-AF65-F5344CB8AC3E}">
        <p14:creationId xmlns:p14="http://schemas.microsoft.com/office/powerpoint/2010/main" val="3503086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416423"/>
            <a:ext cx="7941555" cy="852337"/>
          </a:xfrm>
        </p:spPr>
        <p:txBody>
          <a:bodyPr>
            <a:normAutofit/>
          </a:bodyPr>
          <a:lstStyle/>
          <a:p>
            <a:r>
              <a:rPr lang="en-US" dirty="0"/>
              <a:t>General Computation</a:t>
            </a:r>
          </a:p>
        </p:txBody>
      </p:sp>
      <p:sp>
        <p:nvSpPr>
          <p:cNvPr id="8" name="Content Placeholder 1">
            <a:extLst>
              <a:ext uri="{FF2B5EF4-FFF2-40B4-BE49-F238E27FC236}">
                <a16:creationId xmlns:a16="http://schemas.microsoft.com/office/drawing/2014/main" id="{DA367A50-2F7C-4F78-B860-792B80B82AD6}"/>
              </a:ext>
            </a:extLst>
          </p:cNvPr>
          <p:cNvSpPr>
            <a:spLocks noGrp="1"/>
          </p:cNvSpPr>
          <p:nvPr>
            <p:ph idx="1"/>
          </p:nvPr>
        </p:nvSpPr>
        <p:spPr>
          <a:xfrm>
            <a:off x="953440" y="1746374"/>
            <a:ext cx="8011048" cy="4634954"/>
          </a:xfrm>
        </p:spPr>
        <p:txBody>
          <a:bodyPr>
            <a:noAutofit/>
          </a:bodyPr>
          <a:lstStyle/>
          <a:p>
            <a:pPr marL="0" indent="0">
              <a:lnSpc>
                <a:spcPts val="3200"/>
              </a:lnSpc>
              <a:spcBef>
                <a:spcPts val="600"/>
              </a:spcBef>
              <a:spcAft>
                <a:spcPts val="600"/>
              </a:spcAft>
              <a:buNone/>
            </a:pPr>
            <a:r>
              <a:rPr lang="en-US" dirty="0"/>
              <a:t>In general, the QBID equals </a:t>
            </a:r>
            <a:r>
              <a:rPr lang="en-US" u="sng" dirty="0"/>
              <a:t>the lesser of</a:t>
            </a:r>
            <a:r>
              <a:rPr lang="en-US" dirty="0"/>
              <a:t>:</a:t>
            </a:r>
          </a:p>
          <a:p>
            <a:pPr marL="458788" indent="0">
              <a:lnSpc>
                <a:spcPts val="3200"/>
              </a:lnSpc>
              <a:spcBef>
                <a:spcPts val="1800"/>
              </a:spcBef>
              <a:spcAft>
                <a:spcPts val="600"/>
              </a:spcAft>
              <a:buNone/>
            </a:pPr>
            <a:r>
              <a:rPr lang="en-US" dirty="0"/>
              <a:t>QBI Component </a:t>
            </a:r>
          </a:p>
          <a:p>
            <a:pPr marL="458788" indent="0">
              <a:lnSpc>
                <a:spcPts val="3200"/>
              </a:lnSpc>
              <a:spcBef>
                <a:spcPts val="1800"/>
              </a:spcBef>
              <a:spcAft>
                <a:spcPts val="600"/>
              </a:spcAft>
              <a:buNone/>
            </a:pPr>
            <a:r>
              <a:rPr lang="en-US" u="sng" dirty="0"/>
              <a:t>plus</a:t>
            </a:r>
            <a:r>
              <a:rPr lang="en-US" dirty="0"/>
              <a:t> 20% (REIT Dividends + PTP Net Income)</a:t>
            </a:r>
          </a:p>
          <a:p>
            <a:pPr marL="458788" indent="0">
              <a:lnSpc>
                <a:spcPts val="3200"/>
              </a:lnSpc>
              <a:spcBef>
                <a:spcPts val="1200"/>
              </a:spcBef>
              <a:spcAft>
                <a:spcPts val="1200"/>
              </a:spcAft>
              <a:buNone/>
            </a:pPr>
            <a:r>
              <a:rPr lang="en-US" dirty="0"/>
              <a:t>or</a:t>
            </a:r>
          </a:p>
          <a:p>
            <a:pPr marL="458788" indent="0">
              <a:lnSpc>
                <a:spcPts val="3200"/>
              </a:lnSpc>
              <a:spcBef>
                <a:spcPts val="600"/>
              </a:spcBef>
              <a:spcAft>
                <a:spcPts val="0"/>
              </a:spcAft>
              <a:buNone/>
            </a:pPr>
            <a:r>
              <a:rPr lang="en-US" dirty="0"/>
              <a:t>20% (Taxable Income* – Net Capital Gains)</a:t>
            </a:r>
          </a:p>
          <a:p>
            <a:pPr marL="858838" lvl="1" indent="0">
              <a:lnSpc>
                <a:spcPts val="3200"/>
              </a:lnSpc>
              <a:spcBef>
                <a:spcPts val="600"/>
              </a:spcBef>
              <a:spcAft>
                <a:spcPts val="0"/>
              </a:spcAft>
              <a:buNone/>
            </a:pPr>
            <a:endParaRPr lang="en-US" dirty="0"/>
          </a:p>
          <a:p>
            <a:pPr marL="858838" lvl="1" indent="-523875">
              <a:lnSpc>
                <a:spcPts val="3200"/>
              </a:lnSpc>
              <a:spcBef>
                <a:spcPts val="600"/>
              </a:spcBef>
              <a:spcAft>
                <a:spcPts val="0"/>
              </a:spcAft>
              <a:buNone/>
            </a:pPr>
            <a:r>
              <a:rPr lang="en-US" dirty="0">
                <a:solidFill>
                  <a:schemeClr val="bg1">
                    <a:lumMod val="20000"/>
                    <a:lumOff val="80000"/>
                  </a:schemeClr>
                </a:solidFill>
              </a:rPr>
              <a:t>	*</a:t>
            </a:r>
            <a:r>
              <a:rPr lang="en-US" dirty="0"/>
              <a:t> Calculated before the QBID</a:t>
            </a:r>
          </a:p>
          <a:p>
            <a:pPr marL="457200" lvl="1" indent="0">
              <a:lnSpc>
                <a:spcPts val="3200"/>
              </a:lnSpc>
              <a:spcBef>
                <a:spcPts val="600"/>
              </a:spcBef>
              <a:spcAft>
                <a:spcPts val="600"/>
              </a:spcAft>
              <a:buNone/>
            </a:pPr>
            <a:endParaRPr lang="en-US" dirty="0"/>
          </a:p>
          <a:p>
            <a:endParaRPr lang="en-US" dirty="0"/>
          </a:p>
        </p:txBody>
      </p:sp>
    </p:spTree>
    <p:custDataLst>
      <p:tags r:id="rId1"/>
    </p:custDataLst>
    <p:extLst>
      <p:ext uri="{BB962C8B-B14F-4D97-AF65-F5344CB8AC3E}">
        <p14:creationId xmlns:p14="http://schemas.microsoft.com/office/powerpoint/2010/main" val="2881776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92C6D-3622-45AF-BF0D-AB4230C0CA8B}"/>
              </a:ext>
            </a:extLst>
          </p:cNvPr>
          <p:cNvSpPr>
            <a:spLocks noGrp="1"/>
          </p:cNvSpPr>
          <p:nvPr>
            <p:ph type="title"/>
          </p:nvPr>
        </p:nvSpPr>
        <p:spPr/>
        <p:txBody>
          <a:bodyPr/>
          <a:lstStyle/>
          <a:p>
            <a:r>
              <a:rPr lang="en-US" dirty="0"/>
              <a:t>QBI Component</a:t>
            </a:r>
          </a:p>
        </p:txBody>
      </p:sp>
      <p:sp>
        <p:nvSpPr>
          <p:cNvPr id="3" name="Content Placeholder 2">
            <a:extLst>
              <a:ext uri="{FF2B5EF4-FFF2-40B4-BE49-F238E27FC236}">
                <a16:creationId xmlns:a16="http://schemas.microsoft.com/office/drawing/2014/main" id="{D5CE7E14-4DB6-446C-B4F4-5B973126CA82}"/>
              </a:ext>
            </a:extLst>
          </p:cNvPr>
          <p:cNvSpPr>
            <a:spLocks noGrp="1"/>
          </p:cNvSpPr>
          <p:nvPr>
            <p:ph idx="1"/>
          </p:nvPr>
        </p:nvSpPr>
        <p:spPr>
          <a:xfrm>
            <a:off x="971550" y="1844676"/>
            <a:ext cx="7920930" cy="4400550"/>
          </a:xfrm>
        </p:spPr>
        <p:txBody>
          <a:bodyPr/>
          <a:lstStyle/>
          <a:p>
            <a:pPr>
              <a:spcBef>
                <a:spcPts val="0"/>
              </a:spcBef>
            </a:pPr>
            <a:r>
              <a:rPr lang="en-US" dirty="0"/>
              <a:t>Taxpayers at or below the threshold:</a:t>
            </a:r>
          </a:p>
          <a:p>
            <a:pPr marL="800100" lvl="2" indent="0">
              <a:buNone/>
            </a:pPr>
            <a:r>
              <a:rPr lang="en-US" dirty="0"/>
              <a:t>= QBI x 20% (less the Patron Reduction)</a:t>
            </a:r>
          </a:p>
          <a:p>
            <a:pPr>
              <a:spcBef>
                <a:spcPts val="1800"/>
              </a:spcBef>
            </a:pPr>
            <a:r>
              <a:rPr lang="en-US" dirty="0"/>
              <a:t>Taxpayers above the threshold but within the phase-in range: </a:t>
            </a:r>
          </a:p>
          <a:p>
            <a:pPr marL="0" indent="0">
              <a:buNone/>
            </a:pPr>
            <a:r>
              <a:rPr lang="en-US" dirty="0"/>
              <a:t>	= QBI x 20%, adjusted by:</a:t>
            </a:r>
          </a:p>
          <a:p>
            <a:pPr marL="1771650" lvl="3" indent="-514350">
              <a:spcBef>
                <a:spcPts val="0"/>
              </a:spcBef>
              <a:buSzPct val="110000"/>
              <a:buFont typeface="+mj-lt"/>
              <a:buAutoNum type="arabicPeriod"/>
            </a:pPr>
            <a:r>
              <a:rPr lang="en-US" dirty="0"/>
              <a:t>Applicable percentage for SSTB</a:t>
            </a:r>
          </a:p>
          <a:p>
            <a:pPr marL="1771650" lvl="3" indent="-514350">
              <a:spcBef>
                <a:spcPts val="0"/>
              </a:spcBef>
              <a:buSzPct val="110000"/>
              <a:buFont typeface="+mj-lt"/>
              <a:buAutoNum type="arabicPeriod"/>
            </a:pPr>
            <a:r>
              <a:rPr lang="en-US" dirty="0"/>
              <a:t>Limitation for wages and basis (phased-in), and</a:t>
            </a:r>
          </a:p>
          <a:p>
            <a:pPr marL="1771650" lvl="3" indent="-514350">
              <a:spcBef>
                <a:spcPts val="0"/>
              </a:spcBef>
              <a:buSzPct val="110000"/>
              <a:buFont typeface="+mj-lt"/>
              <a:buAutoNum type="arabicPeriod"/>
            </a:pPr>
            <a:r>
              <a:rPr lang="en-US" dirty="0"/>
              <a:t>Patron Reduction </a:t>
            </a:r>
          </a:p>
          <a:p>
            <a:pPr marL="112713" lvl="3" indent="-112713">
              <a:spcBef>
                <a:spcPts val="1200"/>
              </a:spcBef>
              <a:buSzPct val="110000"/>
              <a:buNone/>
            </a:pPr>
            <a:endParaRPr lang="en-US" sz="2200" dirty="0"/>
          </a:p>
        </p:txBody>
      </p:sp>
    </p:spTree>
    <p:custDataLst>
      <p:tags r:id="rId1"/>
    </p:custDataLst>
    <p:extLst>
      <p:ext uri="{BB962C8B-B14F-4D97-AF65-F5344CB8AC3E}">
        <p14:creationId xmlns:p14="http://schemas.microsoft.com/office/powerpoint/2010/main" val="711517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92C6D-3622-45AF-BF0D-AB4230C0CA8B}"/>
              </a:ext>
            </a:extLst>
          </p:cNvPr>
          <p:cNvSpPr>
            <a:spLocks noGrp="1"/>
          </p:cNvSpPr>
          <p:nvPr>
            <p:ph type="title"/>
          </p:nvPr>
        </p:nvSpPr>
        <p:spPr/>
        <p:txBody>
          <a:bodyPr/>
          <a:lstStyle/>
          <a:p>
            <a:r>
              <a:rPr lang="en-US" dirty="0"/>
              <a:t>QBI Component (cont’d)</a:t>
            </a:r>
          </a:p>
        </p:txBody>
      </p:sp>
      <p:sp>
        <p:nvSpPr>
          <p:cNvPr id="3" name="Content Placeholder 2">
            <a:extLst>
              <a:ext uri="{FF2B5EF4-FFF2-40B4-BE49-F238E27FC236}">
                <a16:creationId xmlns:a16="http://schemas.microsoft.com/office/drawing/2014/main" id="{D5CE7E14-4DB6-446C-B4F4-5B973126CA82}"/>
              </a:ext>
            </a:extLst>
          </p:cNvPr>
          <p:cNvSpPr>
            <a:spLocks noGrp="1"/>
          </p:cNvSpPr>
          <p:nvPr>
            <p:ph idx="1"/>
          </p:nvPr>
        </p:nvSpPr>
        <p:spPr>
          <a:xfrm>
            <a:off x="971550" y="1844676"/>
            <a:ext cx="7920930" cy="4400550"/>
          </a:xfrm>
        </p:spPr>
        <p:txBody>
          <a:bodyPr/>
          <a:lstStyle/>
          <a:p>
            <a:pPr marL="0" indent="0">
              <a:spcBef>
                <a:spcPts val="1800"/>
              </a:spcBef>
              <a:buNone/>
            </a:pPr>
            <a:r>
              <a:rPr lang="en-US" dirty="0"/>
              <a:t>Taxpayers above the threshold and phase-in range: </a:t>
            </a:r>
          </a:p>
          <a:p>
            <a:pPr marL="0" indent="0">
              <a:spcBef>
                <a:spcPts val="2400"/>
              </a:spcBef>
              <a:buNone/>
            </a:pPr>
            <a:r>
              <a:rPr lang="en-US" dirty="0"/>
              <a:t>	= QBI x 20%, adjusted by:</a:t>
            </a:r>
          </a:p>
          <a:p>
            <a:pPr marL="1771650" lvl="3" indent="-514350">
              <a:buSzPct val="110000"/>
              <a:buFont typeface="+mj-lt"/>
              <a:buAutoNum type="arabicPeriod"/>
            </a:pPr>
            <a:r>
              <a:rPr lang="en-US" dirty="0"/>
              <a:t>Limitation for wages and basis and</a:t>
            </a:r>
          </a:p>
          <a:p>
            <a:pPr marL="1771650" lvl="3" indent="-514350">
              <a:buSzPct val="110000"/>
              <a:buFont typeface="+mj-lt"/>
              <a:buAutoNum type="arabicPeriod"/>
            </a:pPr>
            <a:r>
              <a:rPr lang="en-US" dirty="0"/>
              <a:t>Patron Reduction </a:t>
            </a:r>
          </a:p>
          <a:p>
            <a:pPr marL="0" lvl="3" indent="0">
              <a:spcBef>
                <a:spcPts val="2400"/>
              </a:spcBef>
              <a:buNone/>
            </a:pPr>
            <a:r>
              <a:rPr lang="en-US" dirty="0">
                <a:ea typeface="+mn-ea"/>
                <a:cs typeface="+mn-cs"/>
              </a:rPr>
              <a:t>An SSTB is not a QTB for taxpayers with taxable income above the threshold and phase-in range.</a:t>
            </a:r>
          </a:p>
        </p:txBody>
      </p:sp>
    </p:spTree>
    <p:custDataLst>
      <p:tags r:id="rId1"/>
    </p:custDataLst>
    <p:extLst>
      <p:ext uri="{BB962C8B-B14F-4D97-AF65-F5344CB8AC3E}">
        <p14:creationId xmlns:p14="http://schemas.microsoft.com/office/powerpoint/2010/main" val="3892852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EE2-91D7-4831-88FB-447C592ECCFD}"/>
              </a:ext>
            </a:extLst>
          </p:cNvPr>
          <p:cNvSpPr>
            <a:spLocks noGrp="1"/>
          </p:cNvSpPr>
          <p:nvPr>
            <p:ph type="title"/>
          </p:nvPr>
        </p:nvSpPr>
        <p:spPr/>
        <p:txBody>
          <a:bodyPr/>
          <a:lstStyle/>
          <a:p>
            <a:r>
              <a:rPr lang="en-US" dirty="0"/>
              <a:t>Threshold Amount and </a:t>
            </a:r>
            <a:br>
              <a:rPr lang="en-US" dirty="0"/>
            </a:br>
            <a:r>
              <a:rPr lang="en-US" dirty="0"/>
              <a:t>Phase-In Range </a:t>
            </a:r>
          </a:p>
        </p:txBody>
      </p:sp>
      <p:sp>
        <p:nvSpPr>
          <p:cNvPr id="3" name="Content Placeholder 2">
            <a:extLst>
              <a:ext uri="{FF2B5EF4-FFF2-40B4-BE49-F238E27FC236}">
                <a16:creationId xmlns:a16="http://schemas.microsoft.com/office/drawing/2014/main" id="{2A906A35-3CE0-421C-BB09-42C6746B3625}"/>
              </a:ext>
            </a:extLst>
          </p:cNvPr>
          <p:cNvSpPr>
            <a:spLocks noGrp="1"/>
          </p:cNvSpPr>
          <p:nvPr>
            <p:ph idx="1"/>
          </p:nvPr>
        </p:nvSpPr>
        <p:spPr>
          <a:xfrm>
            <a:off x="971550" y="1844675"/>
            <a:ext cx="7920930" cy="4525963"/>
          </a:xfrm>
        </p:spPr>
        <p:txBody>
          <a:bodyPr/>
          <a:lstStyle/>
          <a:p>
            <a:pPr>
              <a:spcBef>
                <a:spcPts val="1800"/>
              </a:spcBef>
            </a:pPr>
            <a:r>
              <a:rPr lang="en-US" dirty="0"/>
              <a:t>Threshold is taxable income of $157,500 or $315,000 if married filing jointly. </a:t>
            </a:r>
          </a:p>
          <a:p>
            <a:pPr>
              <a:spcBef>
                <a:spcPts val="1800"/>
              </a:spcBef>
            </a:pPr>
            <a:r>
              <a:rPr lang="en-US" dirty="0"/>
              <a:t>Phase-in range equals the threshold amount plus $50,000 or $100,000 if married filing jointly: </a:t>
            </a:r>
          </a:p>
          <a:p>
            <a:pPr lvl="1">
              <a:spcBef>
                <a:spcPts val="1800"/>
              </a:spcBef>
            </a:pPr>
            <a:r>
              <a:rPr lang="en-US" dirty="0"/>
              <a:t>More than $157,500 to $207,500, or</a:t>
            </a:r>
          </a:p>
          <a:p>
            <a:pPr lvl="1">
              <a:spcBef>
                <a:spcPts val="1800"/>
              </a:spcBef>
            </a:pPr>
            <a:r>
              <a:rPr lang="en-US" dirty="0"/>
              <a:t>More than $315,000 to $415,000 if married filing jointly.</a:t>
            </a:r>
          </a:p>
          <a:p>
            <a:pPr marL="0" indent="0">
              <a:buNone/>
            </a:pPr>
            <a:endParaRPr lang="en-US" dirty="0"/>
          </a:p>
        </p:txBody>
      </p:sp>
    </p:spTree>
    <p:custDataLst>
      <p:tags r:id="rId1"/>
    </p:custDataLst>
    <p:extLst>
      <p:ext uri="{BB962C8B-B14F-4D97-AF65-F5344CB8AC3E}">
        <p14:creationId xmlns:p14="http://schemas.microsoft.com/office/powerpoint/2010/main" val="3761545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0F945-F4DE-4BC6-9F17-1B392861FD4A}"/>
              </a:ext>
            </a:extLst>
          </p:cNvPr>
          <p:cNvSpPr>
            <a:spLocks noGrp="1"/>
          </p:cNvSpPr>
          <p:nvPr>
            <p:ph type="title"/>
          </p:nvPr>
        </p:nvSpPr>
        <p:spPr/>
        <p:txBody>
          <a:bodyPr/>
          <a:lstStyle/>
          <a:p>
            <a:r>
              <a:rPr lang="en-US" dirty="0"/>
              <a:t>Taxable Income</a:t>
            </a:r>
          </a:p>
        </p:txBody>
      </p:sp>
      <p:sp>
        <p:nvSpPr>
          <p:cNvPr id="3" name="Content Placeholder 2">
            <a:extLst>
              <a:ext uri="{FF2B5EF4-FFF2-40B4-BE49-F238E27FC236}">
                <a16:creationId xmlns:a16="http://schemas.microsoft.com/office/drawing/2014/main" id="{23A08594-7FB8-49D5-819C-DF556A6040CB}"/>
              </a:ext>
            </a:extLst>
          </p:cNvPr>
          <p:cNvSpPr>
            <a:spLocks noGrp="1"/>
          </p:cNvSpPr>
          <p:nvPr>
            <p:ph idx="1"/>
          </p:nvPr>
        </p:nvSpPr>
        <p:spPr>
          <a:xfrm>
            <a:off x="971550" y="1844675"/>
            <a:ext cx="7777163" cy="2357514"/>
          </a:xfrm>
        </p:spPr>
        <p:txBody>
          <a:bodyPr/>
          <a:lstStyle/>
          <a:p>
            <a:pPr marL="0" indent="0">
              <a:buNone/>
            </a:pPr>
            <a:r>
              <a:rPr lang="en-US" dirty="0"/>
              <a:t>Taxable income is computed before the QBID. </a:t>
            </a:r>
          </a:p>
          <a:p>
            <a:pPr marL="0" indent="0">
              <a:buNone/>
            </a:pPr>
            <a:r>
              <a:rPr lang="en-US" dirty="0"/>
              <a:t>The taxpayer’s taxable income for QBID =</a:t>
            </a:r>
          </a:p>
          <a:p>
            <a:pPr lvl="1">
              <a:buFont typeface="Arial" panose="020B0604020202020204" pitchFamily="34" charset="0"/>
              <a:buChar char="•"/>
            </a:pPr>
            <a:r>
              <a:rPr lang="en-US" sz="2600" dirty="0"/>
              <a:t>Adjusted gross income (line 7) </a:t>
            </a:r>
          </a:p>
          <a:p>
            <a:pPr lvl="1">
              <a:buFont typeface="Arial" panose="020B0604020202020204" pitchFamily="34" charset="0"/>
              <a:buChar char="•"/>
            </a:pPr>
            <a:r>
              <a:rPr lang="en-US" sz="2600" dirty="0"/>
              <a:t>Less: Standard or itemized deductions (line 8) </a:t>
            </a:r>
          </a:p>
        </p:txBody>
      </p:sp>
      <p:pic>
        <p:nvPicPr>
          <p:cNvPr id="1026" name="Picture 2" descr="C:\Users\RQVCB\AppData\Local\Temp\8\SNAGHTML53bd49e3.PNG">
            <a:extLst>
              <a:ext uri="{FF2B5EF4-FFF2-40B4-BE49-F238E27FC236}">
                <a16:creationId xmlns:a16="http://schemas.microsoft.com/office/drawing/2014/main" id="{46CB3C1B-F780-4B57-BE25-72EC934F7A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75706"/>
            <a:ext cx="9144000" cy="308168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76277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AEC37-9743-4C7D-9DD7-A28E6989C20E}"/>
              </a:ext>
            </a:extLst>
          </p:cNvPr>
          <p:cNvSpPr>
            <a:spLocks noGrp="1"/>
          </p:cNvSpPr>
          <p:nvPr>
            <p:ph type="title"/>
          </p:nvPr>
        </p:nvSpPr>
        <p:spPr/>
        <p:txBody>
          <a:bodyPr/>
          <a:lstStyle/>
          <a:p>
            <a:r>
              <a:rPr lang="en-US" dirty="0"/>
              <a:t>Net Capital Gain</a:t>
            </a:r>
          </a:p>
        </p:txBody>
      </p:sp>
      <p:sp>
        <p:nvSpPr>
          <p:cNvPr id="3" name="Content Placeholder 2">
            <a:extLst>
              <a:ext uri="{FF2B5EF4-FFF2-40B4-BE49-F238E27FC236}">
                <a16:creationId xmlns:a16="http://schemas.microsoft.com/office/drawing/2014/main" id="{9343C6BD-95B7-45DE-AD2C-7AF712948C4F}"/>
              </a:ext>
            </a:extLst>
          </p:cNvPr>
          <p:cNvSpPr>
            <a:spLocks noGrp="1"/>
          </p:cNvSpPr>
          <p:nvPr>
            <p:ph idx="1"/>
          </p:nvPr>
        </p:nvSpPr>
        <p:spPr>
          <a:xfrm>
            <a:off x="971550" y="1844675"/>
            <a:ext cx="7848922" cy="4525963"/>
          </a:xfrm>
        </p:spPr>
        <p:txBody>
          <a:bodyPr/>
          <a:lstStyle/>
          <a:p>
            <a:pPr marL="0" indent="0">
              <a:spcBef>
                <a:spcPts val="2400"/>
              </a:spcBef>
              <a:buNone/>
            </a:pPr>
            <a:r>
              <a:rPr lang="en-US" dirty="0"/>
              <a:t>Net capital gains for section 199A include:</a:t>
            </a:r>
          </a:p>
          <a:p>
            <a:pPr marL="747713" indent="-457200">
              <a:spcBef>
                <a:spcPts val="1800"/>
              </a:spcBef>
            </a:pPr>
            <a:r>
              <a:rPr lang="en-US" dirty="0"/>
              <a:t>Qualified dividends from Form 1040, line 3a </a:t>
            </a:r>
          </a:p>
          <a:p>
            <a:pPr marL="747713" indent="-457200">
              <a:spcBef>
                <a:spcPts val="1800"/>
              </a:spcBef>
              <a:buNone/>
            </a:pPr>
            <a:r>
              <a:rPr lang="en-US" dirty="0">
                <a:solidFill>
                  <a:srgbClr val="FFFF00"/>
                </a:solidFill>
              </a:rPr>
              <a:t>PLUS</a:t>
            </a:r>
          </a:p>
          <a:p>
            <a:pPr marL="747713" indent="-457200">
              <a:spcBef>
                <a:spcPts val="1200"/>
              </a:spcBef>
            </a:pPr>
            <a:r>
              <a:rPr lang="en-US" dirty="0"/>
              <a:t>The smaller of the amounts reported on Schedule D line 15 or 16, if blank or a loss, your net gain is zero, or</a:t>
            </a:r>
          </a:p>
          <a:p>
            <a:pPr marL="747713" indent="-457200">
              <a:spcBef>
                <a:spcPts val="1200"/>
              </a:spcBef>
            </a:pPr>
            <a:r>
              <a:rPr lang="en-US" dirty="0"/>
              <a:t>When Schedule D is not required, the gain on Form 1040, Schedule 1, line 13. </a:t>
            </a:r>
          </a:p>
          <a:p>
            <a:pPr marL="747713" indent="-457200">
              <a:spcBef>
                <a:spcPts val="1800"/>
              </a:spcBef>
            </a:pPr>
            <a:endParaRPr lang="en-US" dirty="0"/>
          </a:p>
          <a:p>
            <a:pPr marL="747713" indent="-457200">
              <a:spcBef>
                <a:spcPts val="1800"/>
              </a:spcBef>
            </a:pPr>
            <a:endParaRPr lang="en-US" dirty="0"/>
          </a:p>
          <a:p>
            <a:endParaRPr lang="en-US" dirty="0">
              <a:solidFill>
                <a:srgbClr val="FF0000"/>
              </a:solidFill>
            </a:endParaRPr>
          </a:p>
          <a:p>
            <a:endParaRPr lang="en-US" dirty="0"/>
          </a:p>
        </p:txBody>
      </p:sp>
    </p:spTree>
    <p:custDataLst>
      <p:tags r:id="rId1"/>
    </p:custDataLst>
    <p:extLst>
      <p:ext uri="{BB962C8B-B14F-4D97-AF65-F5344CB8AC3E}">
        <p14:creationId xmlns:p14="http://schemas.microsoft.com/office/powerpoint/2010/main" val="1639331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1A646-0243-46A9-BE02-D7699C89F056}"/>
              </a:ext>
            </a:extLst>
          </p:cNvPr>
          <p:cNvSpPr>
            <a:spLocks noGrp="1"/>
          </p:cNvSpPr>
          <p:nvPr>
            <p:ph type="title"/>
          </p:nvPr>
        </p:nvSpPr>
        <p:spPr/>
        <p:txBody>
          <a:bodyPr/>
          <a:lstStyle/>
          <a:p>
            <a:r>
              <a:rPr lang="en-US" dirty="0"/>
              <a:t>Loss Netting – QBI Component</a:t>
            </a:r>
          </a:p>
        </p:txBody>
      </p:sp>
      <p:sp>
        <p:nvSpPr>
          <p:cNvPr id="3" name="Content Placeholder 2">
            <a:extLst>
              <a:ext uri="{FF2B5EF4-FFF2-40B4-BE49-F238E27FC236}">
                <a16:creationId xmlns:a16="http://schemas.microsoft.com/office/drawing/2014/main" id="{690CFC40-5F16-4AEA-A27E-BD2DFD39CF51}"/>
              </a:ext>
            </a:extLst>
          </p:cNvPr>
          <p:cNvSpPr>
            <a:spLocks noGrp="1"/>
          </p:cNvSpPr>
          <p:nvPr>
            <p:ph idx="1"/>
          </p:nvPr>
        </p:nvSpPr>
        <p:spPr>
          <a:xfrm>
            <a:off x="971551" y="1844675"/>
            <a:ext cx="7488881" cy="4525963"/>
          </a:xfrm>
        </p:spPr>
        <p:txBody>
          <a:bodyPr/>
          <a:lstStyle/>
          <a:p>
            <a:pPr>
              <a:spcBef>
                <a:spcPts val="1200"/>
              </a:spcBef>
              <a:spcAft>
                <a:spcPts val="600"/>
              </a:spcAft>
            </a:pPr>
            <a:r>
              <a:rPr lang="en-US" sz="3200" dirty="0"/>
              <a:t>Losses from a QTB must offset the income of other QTBs in proportion to their net income. </a:t>
            </a:r>
          </a:p>
          <a:p>
            <a:pPr>
              <a:spcBef>
                <a:spcPts val="1200"/>
              </a:spcBef>
              <a:spcAft>
                <a:spcPts val="600"/>
              </a:spcAft>
            </a:pPr>
            <a:r>
              <a:rPr lang="en-US" sz="3200" dirty="0"/>
              <a:t>An overall net loss for the year carries over to offset future year’s QBI.</a:t>
            </a:r>
          </a:p>
          <a:p>
            <a:endParaRPr lang="en-US" dirty="0"/>
          </a:p>
        </p:txBody>
      </p:sp>
    </p:spTree>
    <p:custDataLst>
      <p:tags r:id="rId1"/>
    </p:custDataLst>
    <p:extLst>
      <p:ext uri="{BB962C8B-B14F-4D97-AF65-F5344CB8AC3E}">
        <p14:creationId xmlns:p14="http://schemas.microsoft.com/office/powerpoint/2010/main" val="3552165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1A646-0243-46A9-BE02-D7699C89F056}"/>
              </a:ext>
            </a:extLst>
          </p:cNvPr>
          <p:cNvSpPr>
            <a:spLocks noGrp="1"/>
          </p:cNvSpPr>
          <p:nvPr>
            <p:ph type="title"/>
          </p:nvPr>
        </p:nvSpPr>
        <p:spPr/>
        <p:txBody>
          <a:bodyPr/>
          <a:lstStyle/>
          <a:p>
            <a:r>
              <a:rPr lang="en-US" sz="3200" dirty="0"/>
              <a:t> Negative Combined REIT Dividends and PTP Income </a:t>
            </a:r>
          </a:p>
        </p:txBody>
      </p:sp>
      <p:sp>
        <p:nvSpPr>
          <p:cNvPr id="3" name="Content Placeholder 2">
            <a:extLst>
              <a:ext uri="{FF2B5EF4-FFF2-40B4-BE49-F238E27FC236}">
                <a16:creationId xmlns:a16="http://schemas.microsoft.com/office/drawing/2014/main" id="{690CFC40-5F16-4AEA-A27E-BD2DFD39CF51}"/>
              </a:ext>
            </a:extLst>
          </p:cNvPr>
          <p:cNvSpPr>
            <a:spLocks noGrp="1"/>
          </p:cNvSpPr>
          <p:nvPr>
            <p:ph idx="1"/>
          </p:nvPr>
        </p:nvSpPr>
        <p:spPr>
          <a:xfrm>
            <a:off x="971551" y="1844675"/>
            <a:ext cx="7488881" cy="4525963"/>
          </a:xfrm>
        </p:spPr>
        <p:txBody>
          <a:bodyPr/>
          <a:lstStyle/>
          <a:p>
            <a:pPr>
              <a:spcBef>
                <a:spcPts val="1200"/>
              </a:spcBef>
              <a:spcAft>
                <a:spcPts val="600"/>
              </a:spcAft>
            </a:pPr>
            <a:r>
              <a:rPr lang="en-US" sz="3200" dirty="0"/>
              <a:t>Deductible losses from a PTP must offset income from other PTPs and REIT Dividends. </a:t>
            </a:r>
          </a:p>
          <a:p>
            <a:pPr>
              <a:spcBef>
                <a:spcPts val="1200"/>
              </a:spcBef>
              <a:spcAft>
                <a:spcPts val="600"/>
              </a:spcAft>
            </a:pPr>
            <a:r>
              <a:rPr lang="en-US" sz="3200" dirty="0"/>
              <a:t>An overall net loss for the year carries over to offset future year’s REIT Dividends and PTP Income but does not offset QBI from a trade or business. </a:t>
            </a:r>
          </a:p>
        </p:txBody>
      </p:sp>
    </p:spTree>
    <p:custDataLst>
      <p:tags r:id="rId1"/>
    </p:custDataLst>
    <p:extLst>
      <p:ext uri="{BB962C8B-B14F-4D97-AF65-F5344CB8AC3E}">
        <p14:creationId xmlns:p14="http://schemas.microsoft.com/office/powerpoint/2010/main" val="201521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F436992F-B71F-4264-9405-C2F8BE80D8FB}"/>
              </a:ext>
            </a:extLst>
          </p:cNvPr>
          <p:cNvSpPr>
            <a:spLocks noGrp="1"/>
          </p:cNvSpPr>
          <p:nvPr>
            <p:ph type="title"/>
          </p:nvPr>
        </p:nvSpPr>
        <p:spPr/>
        <p:txBody>
          <a:bodyPr/>
          <a:lstStyle/>
          <a:p>
            <a:r>
              <a:rPr lang="en-US" dirty="0"/>
              <a:t>Computation</a:t>
            </a:r>
          </a:p>
        </p:txBody>
      </p:sp>
      <p:sp>
        <p:nvSpPr>
          <p:cNvPr id="3" name="Content Placeholder 2">
            <a:extLst>
              <a:ext uri="{FF2B5EF4-FFF2-40B4-BE49-F238E27FC236}">
                <a16:creationId xmlns:a16="http://schemas.microsoft.com/office/drawing/2014/main" id="{414C2177-3435-4C61-B09F-C47D9EB9582B}"/>
              </a:ext>
            </a:extLst>
          </p:cNvPr>
          <p:cNvSpPr>
            <a:spLocks noGrp="1"/>
          </p:cNvSpPr>
          <p:nvPr>
            <p:ph idx="1"/>
          </p:nvPr>
        </p:nvSpPr>
        <p:spPr/>
        <p:txBody>
          <a:bodyPr/>
          <a:lstStyle/>
          <a:p>
            <a:pPr marL="0" indent="0" algn="ctr">
              <a:buNone/>
            </a:pPr>
            <a:r>
              <a:rPr lang="en-US" sz="5400" dirty="0"/>
              <a:t>Computation</a:t>
            </a:r>
          </a:p>
          <a:p>
            <a:pPr marL="0" indent="0" algn="ctr">
              <a:buNone/>
            </a:pPr>
            <a:r>
              <a:rPr lang="en-US" sz="5400" dirty="0"/>
              <a:t>At or Below the Threshold</a:t>
            </a:r>
          </a:p>
        </p:txBody>
      </p:sp>
    </p:spTree>
    <p:custDataLst>
      <p:tags r:id="rId1"/>
    </p:custDataLst>
    <p:extLst>
      <p:ext uri="{BB962C8B-B14F-4D97-AF65-F5344CB8AC3E}">
        <p14:creationId xmlns:p14="http://schemas.microsoft.com/office/powerpoint/2010/main" val="2668505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416423"/>
            <a:ext cx="7941555" cy="852337"/>
          </a:xfrm>
        </p:spPr>
        <p:txBody>
          <a:bodyPr>
            <a:normAutofit fontScale="90000"/>
          </a:bodyPr>
          <a:lstStyle/>
          <a:p>
            <a:r>
              <a:rPr lang="en-US" sz="4000" dirty="0"/>
              <a:t>General Computation  </a:t>
            </a:r>
            <a:br>
              <a:rPr lang="en-US" dirty="0"/>
            </a:br>
            <a:r>
              <a:rPr lang="en-US" dirty="0"/>
              <a:t>At or Below Threshold</a:t>
            </a:r>
          </a:p>
        </p:txBody>
      </p:sp>
      <p:sp>
        <p:nvSpPr>
          <p:cNvPr id="8" name="Content Placeholder 1">
            <a:extLst>
              <a:ext uri="{FF2B5EF4-FFF2-40B4-BE49-F238E27FC236}">
                <a16:creationId xmlns:a16="http://schemas.microsoft.com/office/drawing/2014/main" id="{DA367A50-2F7C-4F78-B860-792B80B82AD6}"/>
              </a:ext>
            </a:extLst>
          </p:cNvPr>
          <p:cNvSpPr>
            <a:spLocks noGrp="1"/>
          </p:cNvSpPr>
          <p:nvPr>
            <p:ph idx="1"/>
          </p:nvPr>
        </p:nvSpPr>
        <p:spPr>
          <a:xfrm>
            <a:off x="953440" y="1746374"/>
            <a:ext cx="8011048" cy="4634954"/>
          </a:xfrm>
        </p:spPr>
        <p:txBody>
          <a:bodyPr>
            <a:noAutofit/>
          </a:bodyPr>
          <a:lstStyle/>
          <a:p>
            <a:pPr marL="0" indent="0">
              <a:lnSpc>
                <a:spcPts val="3200"/>
              </a:lnSpc>
              <a:spcBef>
                <a:spcPts val="600"/>
              </a:spcBef>
              <a:spcAft>
                <a:spcPts val="600"/>
              </a:spcAft>
              <a:buNone/>
            </a:pPr>
            <a:r>
              <a:rPr lang="en-US" b="1" dirty="0"/>
              <a:t>The QBID is limited to </a:t>
            </a:r>
            <a:r>
              <a:rPr lang="en-US" b="1" u="sng" dirty="0"/>
              <a:t>the lesser of</a:t>
            </a:r>
            <a:r>
              <a:rPr lang="en-US" b="1" dirty="0"/>
              <a:t>:</a:t>
            </a:r>
            <a:br>
              <a:rPr lang="en-US" b="1" dirty="0"/>
            </a:br>
            <a:endParaRPr lang="en-US" b="1" dirty="0"/>
          </a:p>
          <a:p>
            <a:pPr marL="458788" indent="0">
              <a:lnSpc>
                <a:spcPts val="3200"/>
              </a:lnSpc>
              <a:spcBef>
                <a:spcPts val="600"/>
              </a:spcBef>
              <a:spcAft>
                <a:spcPts val="600"/>
              </a:spcAft>
              <a:buNone/>
            </a:pPr>
            <a:r>
              <a:rPr lang="en-US" sz="2600" dirty="0"/>
              <a:t>QBI Component </a:t>
            </a:r>
          </a:p>
          <a:p>
            <a:pPr marL="458788" indent="0">
              <a:lnSpc>
                <a:spcPts val="3200"/>
              </a:lnSpc>
              <a:spcBef>
                <a:spcPts val="600"/>
              </a:spcBef>
              <a:spcAft>
                <a:spcPts val="600"/>
              </a:spcAft>
              <a:buNone/>
            </a:pPr>
            <a:r>
              <a:rPr lang="en-US" sz="2600" dirty="0"/>
              <a:t>Plus 20% (REIT Dividends + PTP Net Income)</a:t>
            </a:r>
          </a:p>
          <a:p>
            <a:pPr marL="458788" indent="0">
              <a:lnSpc>
                <a:spcPts val="3200"/>
              </a:lnSpc>
              <a:spcBef>
                <a:spcPts val="600"/>
              </a:spcBef>
              <a:spcAft>
                <a:spcPts val="600"/>
              </a:spcAft>
              <a:buNone/>
            </a:pPr>
            <a:r>
              <a:rPr lang="en-US" sz="2600" dirty="0"/>
              <a:t>or</a:t>
            </a:r>
          </a:p>
          <a:p>
            <a:pPr marL="458788" indent="0">
              <a:lnSpc>
                <a:spcPts val="3200"/>
              </a:lnSpc>
              <a:spcBef>
                <a:spcPts val="600"/>
              </a:spcBef>
              <a:spcAft>
                <a:spcPts val="0"/>
              </a:spcAft>
              <a:buNone/>
            </a:pPr>
            <a:r>
              <a:rPr lang="en-US" sz="2600" dirty="0"/>
              <a:t>20% (Taxable Income* – Net Capital Gains)</a:t>
            </a:r>
          </a:p>
          <a:p>
            <a:pPr marL="858838" lvl="1" indent="0">
              <a:lnSpc>
                <a:spcPts val="3200"/>
              </a:lnSpc>
              <a:spcBef>
                <a:spcPts val="600"/>
              </a:spcBef>
              <a:spcAft>
                <a:spcPts val="0"/>
              </a:spcAft>
              <a:buNone/>
            </a:pPr>
            <a:endParaRPr lang="en-US" sz="1800" dirty="0"/>
          </a:p>
          <a:p>
            <a:pPr marL="858838" lvl="1" indent="-523875">
              <a:lnSpc>
                <a:spcPts val="3200"/>
              </a:lnSpc>
              <a:spcBef>
                <a:spcPts val="600"/>
              </a:spcBef>
              <a:spcAft>
                <a:spcPts val="0"/>
              </a:spcAft>
              <a:buNone/>
            </a:pPr>
            <a:r>
              <a:rPr lang="en-US" dirty="0">
                <a:solidFill>
                  <a:schemeClr val="bg1">
                    <a:lumMod val="20000"/>
                    <a:lumOff val="80000"/>
                  </a:schemeClr>
                </a:solidFill>
              </a:rPr>
              <a:t>	*</a:t>
            </a:r>
            <a:r>
              <a:rPr lang="en-US" dirty="0"/>
              <a:t> </a:t>
            </a:r>
            <a:r>
              <a:rPr lang="en-US" sz="2400" dirty="0"/>
              <a:t>Calculated before the QBID.</a:t>
            </a:r>
          </a:p>
          <a:p>
            <a:pPr marL="457200" lvl="1" indent="0">
              <a:lnSpc>
                <a:spcPts val="3200"/>
              </a:lnSpc>
              <a:spcBef>
                <a:spcPts val="600"/>
              </a:spcBef>
              <a:spcAft>
                <a:spcPts val="600"/>
              </a:spcAft>
              <a:buNone/>
            </a:pPr>
            <a:endParaRPr lang="en-US" dirty="0"/>
          </a:p>
          <a:p>
            <a:endParaRPr lang="en-US" dirty="0"/>
          </a:p>
        </p:txBody>
      </p:sp>
    </p:spTree>
    <p:custDataLst>
      <p:tags r:id="rId1"/>
    </p:custDataLst>
    <p:extLst>
      <p:ext uri="{BB962C8B-B14F-4D97-AF65-F5344CB8AC3E}">
        <p14:creationId xmlns:p14="http://schemas.microsoft.com/office/powerpoint/2010/main" val="267597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ECA82754-92D4-40E9-AF9A-E38179C130E1}"/>
              </a:ext>
            </a:extLst>
          </p:cNvPr>
          <p:cNvSpPr>
            <a:spLocks noGrp="1"/>
          </p:cNvSpPr>
          <p:nvPr>
            <p:ph type="title"/>
          </p:nvPr>
        </p:nvSpPr>
        <p:spPr/>
        <p:txBody>
          <a:bodyPr/>
          <a:lstStyle/>
          <a:p>
            <a:r>
              <a:rPr lang="en-US" dirty="0"/>
              <a:t>Overview, Definitions </a:t>
            </a:r>
            <a:br>
              <a:rPr lang="en-US" dirty="0"/>
            </a:br>
            <a:r>
              <a:rPr lang="en-US" dirty="0"/>
              <a:t>and Eligibility</a:t>
            </a:r>
          </a:p>
        </p:txBody>
      </p:sp>
      <p:sp>
        <p:nvSpPr>
          <p:cNvPr id="3" name="Content Placeholder 2">
            <a:extLst>
              <a:ext uri="{FF2B5EF4-FFF2-40B4-BE49-F238E27FC236}">
                <a16:creationId xmlns:a16="http://schemas.microsoft.com/office/drawing/2014/main" id="{E78699D7-EF40-41F0-8373-BC4E2C5007D1}"/>
              </a:ext>
            </a:extLst>
          </p:cNvPr>
          <p:cNvSpPr>
            <a:spLocks noGrp="1"/>
          </p:cNvSpPr>
          <p:nvPr>
            <p:ph idx="1"/>
          </p:nvPr>
        </p:nvSpPr>
        <p:spPr/>
        <p:txBody>
          <a:bodyPr/>
          <a:lstStyle/>
          <a:p>
            <a:pPr marL="0" indent="0" algn="ctr">
              <a:buNone/>
            </a:pPr>
            <a:r>
              <a:rPr lang="en-US" sz="5400" dirty="0"/>
              <a:t>Eligibility,</a:t>
            </a:r>
          </a:p>
          <a:p>
            <a:pPr marL="0" indent="0" algn="ctr">
              <a:buNone/>
            </a:pPr>
            <a:r>
              <a:rPr lang="en-US" sz="5400" dirty="0"/>
              <a:t>Overview, </a:t>
            </a:r>
          </a:p>
          <a:p>
            <a:pPr marL="0" indent="0" algn="ctr">
              <a:buNone/>
            </a:pPr>
            <a:r>
              <a:rPr lang="en-US" sz="5400" dirty="0"/>
              <a:t>and Definitions</a:t>
            </a:r>
          </a:p>
        </p:txBody>
      </p:sp>
    </p:spTree>
    <p:custDataLst>
      <p:tags r:id="rId1"/>
    </p:custDataLst>
    <p:extLst>
      <p:ext uri="{BB962C8B-B14F-4D97-AF65-F5344CB8AC3E}">
        <p14:creationId xmlns:p14="http://schemas.microsoft.com/office/powerpoint/2010/main" val="2163959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EE2-91D7-4831-88FB-447C592ECCFD}"/>
              </a:ext>
            </a:extLst>
          </p:cNvPr>
          <p:cNvSpPr>
            <a:spLocks noGrp="1"/>
          </p:cNvSpPr>
          <p:nvPr>
            <p:ph type="title"/>
          </p:nvPr>
        </p:nvSpPr>
        <p:spPr/>
        <p:txBody>
          <a:bodyPr/>
          <a:lstStyle/>
          <a:p>
            <a:r>
              <a:rPr lang="en-US" dirty="0"/>
              <a:t>QBI Component  </a:t>
            </a:r>
            <a:br>
              <a:rPr lang="en-US" sz="2800" dirty="0"/>
            </a:br>
            <a:r>
              <a:rPr lang="en-US" sz="3200" dirty="0"/>
              <a:t>At or Below the Threshold </a:t>
            </a:r>
          </a:p>
        </p:txBody>
      </p:sp>
      <p:sp>
        <p:nvSpPr>
          <p:cNvPr id="3" name="Content Placeholder 2">
            <a:extLst>
              <a:ext uri="{FF2B5EF4-FFF2-40B4-BE49-F238E27FC236}">
                <a16:creationId xmlns:a16="http://schemas.microsoft.com/office/drawing/2014/main" id="{2A906A35-3CE0-421C-BB09-42C6746B3625}"/>
              </a:ext>
            </a:extLst>
          </p:cNvPr>
          <p:cNvSpPr>
            <a:spLocks noGrp="1"/>
          </p:cNvSpPr>
          <p:nvPr>
            <p:ph idx="1"/>
          </p:nvPr>
        </p:nvSpPr>
        <p:spPr>
          <a:xfrm>
            <a:off x="971550" y="1844675"/>
            <a:ext cx="7632898" cy="4525963"/>
          </a:xfrm>
        </p:spPr>
        <p:txBody>
          <a:bodyPr/>
          <a:lstStyle/>
          <a:p>
            <a:pPr marL="0" indent="0">
              <a:spcBef>
                <a:spcPts val="3000"/>
              </a:spcBef>
              <a:buNone/>
            </a:pPr>
            <a:r>
              <a:rPr lang="en-US" dirty="0"/>
              <a:t>The QBI component when taxable income, before QBID, is at or below the threshold: </a:t>
            </a:r>
          </a:p>
          <a:p>
            <a:pPr marL="400050" lvl="1" indent="0">
              <a:spcBef>
                <a:spcPts val="3000"/>
              </a:spcBef>
              <a:buNone/>
            </a:pPr>
            <a:r>
              <a:rPr lang="en-US" dirty="0">
                <a:solidFill>
                  <a:srgbClr val="FFFF00"/>
                </a:solidFill>
              </a:rPr>
              <a:t>= QBI x 20% (less the patron reduction) </a:t>
            </a:r>
            <a:br>
              <a:rPr lang="en-US" dirty="0">
                <a:solidFill>
                  <a:schemeClr val="bg1">
                    <a:lumMod val="20000"/>
                    <a:lumOff val="80000"/>
                  </a:schemeClr>
                </a:solidFill>
              </a:rPr>
            </a:br>
            <a:br>
              <a:rPr lang="en-US" dirty="0">
                <a:solidFill>
                  <a:schemeClr val="bg1">
                    <a:lumMod val="20000"/>
                    <a:lumOff val="80000"/>
                  </a:schemeClr>
                </a:solidFill>
              </a:rPr>
            </a:br>
            <a:r>
              <a:rPr lang="en-US" dirty="0"/>
              <a:t>Note: The SSTB exclusion does not apply</a:t>
            </a:r>
          </a:p>
        </p:txBody>
      </p:sp>
    </p:spTree>
    <p:custDataLst>
      <p:tags r:id="rId1"/>
    </p:custDataLst>
    <p:extLst>
      <p:ext uri="{BB962C8B-B14F-4D97-AF65-F5344CB8AC3E}">
        <p14:creationId xmlns:p14="http://schemas.microsoft.com/office/powerpoint/2010/main" val="813134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F328D-64AB-4421-8EC6-6EC82A31785E}"/>
              </a:ext>
            </a:extLst>
          </p:cNvPr>
          <p:cNvSpPr>
            <a:spLocks noGrp="1"/>
          </p:cNvSpPr>
          <p:nvPr>
            <p:ph type="title"/>
          </p:nvPr>
        </p:nvSpPr>
        <p:spPr/>
        <p:txBody>
          <a:bodyPr/>
          <a:lstStyle/>
          <a:p>
            <a:r>
              <a:rPr lang="en-US" dirty="0"/>
              <a:t>Example – At or Below Threshold  </a:t>
            </a:r>
            <a:br>
              <a:rPr lang="en-US" dirty="0"/>
            </a:br>
            <a:r>
              <a:rPr lang="en-US" sz="3200" dirty="0"/>
              <a:t>Taxable Income Limitation</a:t>
            </a:r>
          </a:p>
        </p:txBody>
      </p:sp>
      <p:sp>
        <p:nvSpPr>
          <p:cNvPr id="3" name="Content Placeholder 2">
            <a:extLst>
              <a:ext uri="{FF2B5EF4-FFF2-40B4-BE49-F238E27FC236}">
                <a16:creationId xmlns:a16="http://schemas.microsoft.com/office/drawing/2014/main" id="{D61DC56F-A463-43BC-8001-91925B21047F}"/>
              </a:ext>
            </a:extLst>
          </p:cNvPr>
          <p:cNvSpPr>
            <a:spLocks noGrp="1"/>
          </p:cNvSpPr>
          <p:nvPr>
            <p:ph idx="1"/>
          </p:nvPr>
        </p:nvSpPr>
        <p:spPr>
          <a:xfrm>
            <a:off x="971600" y="1772816"/>
            <a:ext cx="7777163" cy="4525963"/>
          </a:xfrm>
        </p:spPr>
        <p:txBody>
          <a:bodyPr/>
          <a:lstStyle/>
          <a:p>
            <a:pPr marL="0" indent="0">
              <a:buNone/>
              <a:tabLst>
                <a:tab pos="3705225" algn="l"/>
                <a:tab pos="5486400" algn="r"/>
              </a:tabLst>
            </a:pPr>
            <a:r>
              <a:rPr lang="en-US" dirty="0"/>
              <a:t>Abel, who is single, operates a bakery as a sole proprietorship. In 2018 he had the following:</a:t>
            </a:r>
          </a:p>
          <a:p>
            <a:pPr marL="0" indent="0">
              <a:buNone/>
              <a:tabLst>
                <a:tab pos="3705225" algn="l"/>
                <a:tab pos="5486400" algn="r"/>
              </a:tabLst>
            </a:pPr>
            <a:endParaRPr lang="en-US" dirty="0"/>
          </a:p>
          <a:p>
            <a:pPr marL="0" indent="0">
              <a:buNone/>
              <a:tabLst>
                <a:tab pos="3705225" algn="l"/>
                <a:tab pos="5486400" algn="r"/>
              </a:tabLst>
            </a:pPr>
            <a:endParaRPr lang="en-US" dirty="0"/>
          </a:p>
          <a:p>
            <a:pPr lvl="1">
              <a:tabLst>
                <a:tab pos="3705225" algn="l"/>
                <a:tab pos="5486400" algn="r"/>
              </a:tabLst>
            </a:pPr>
            <a:endParaRPr lang="en-US" dirty="0"/>
          </a:p>
          <a:p>
            <a:pPr marL="0" indent="0">
              <a:buNone/>
              <a:tabLst>
                <a:tab pos="3705225" algn="l"/>
                <a:tab pos="5486400" algn="r"/>
              </a:tabLst>
            </a:pPr>
            <a:endParaRPr lang="en-US" dirty="0"/>
          </a:p>
          <a:p>
            <a:pPr marL="0" indent="0">
              <a:buNone/>
              <a:tabLst>
                <a:tab pos="3705225" algn="l"/>
                <a:tab pos="5486400" algn="r"/>
              </a:tabLst>
            </a:pPr>
            <a:r>
              <a:rPr lang="en-US" b="1" dirty="0">
                <a:solidFill>
                  <a:srgbClr val="FFFF00"/>
                </a:solidFill>
              </a:rPr>
              <a:t>Abel’s QBID is $14,800 computed as follows:</a:t>
            </a:r>
            <a:r>
              <a:rPr lang="en-US" b="1" dirty="0">
                <a:solidFill>
                  <a:schemeClr val="bg1">
                    <a:lumMod val="20000"/>
                    <a:lumOff val="80000"/>
                  </a:schemeClr>
                </a:solidFill>
              </a:rPr>
              <a:t> </a:t>
            </a:r>
            <a:r>
              <a:rPr lang="en-US" dirty="0"/>
              <a:t>	</a:t>
            </a:r>
          </a:p>
        </p:txBody>
      </p:sp>
      <p:graphicFrame>
        <p:nvGraphicFramePr>
          <p:cNvPr id="4" name="Table 3">
            <a:extLst>
              <a:ext uri="{FF2B5EF4-FFF2-40B4-BE49-F238E27FC236}">
                <a16:creationId xmlns:a16="http://schemas.microsoft.com/office/drawing/2014/main" id="{00FF5843-E04E-43E5-9FE1-9AE91A89E031}"/>
              </a:ext>
            </a:extLst>
          </p:cNvPr>
          <p:cNvGraphicFramePr>
            <a:graphicFrameLocks noGrp="1"/>
          </p:cNvGraphicFramePr>
          <p:nvPr>
            <p:extLst>
              <p:ext uri="{D42A27DB-BD31-4B8C-83A1-F6EECF244321}">
                <p14:modId xmlns:p14="http://schemas.microsoft.com/office/powerpoint/2010/main" val="4132563560"/>
              </p:ext>
            </p:extLst>
          </p:nvPr>
        </p:nvGraphicFramePr>
        <p:xfrm>
          <a:off x="1375301" y="2924944"/>
          <a:ext cx="6969760" cy="1554480"/>
        </p:xfrm>
        <a:graphic>
          <a:graphicData uri="http://schemas.openxmlformats.org/drawingml/2006/table">
            <a:tbl>
              <a:tblPr firstRow="1" bandRow="1">
                <a:tableStyleId>{5C22544A-7EE6-4342-B048-85BDC9FD1C3A}</a:tableStyleId>
              </a:tblPr>
              <a:tblGrid>
                <a:gridCol w="4937760">
                  <a:extLst>
                    <a:ext uri="{9D8B030D-6E8A-4147-A177-3AD203B41FA5}">
                      <a16:colId xmlns:a16="http://schemas.microsoft.com/office/drawing/2014/main" val="4247903873"/>
                    </a:ext>
                  </a:extLst>
                </a:gridCol>
                <a:gridCol w="2032000">
                  <a:extLst>
                    <a:ext uri="{9D8B030D-6E8A-4147-A177-3AD203B41FA5}">
                      <a16:colId xmlns:a16="http://schemas.microsoft.com/office/drawing/2014/main" val="407776139"/>
                    </a:ext>
                  </a:extLst>
                </a:gridCol>
              </a:tblGrid>
              <a:tr h="370840">
                <a:tc>
                  <a:txBody>
                    <a:bodyPr/>
                    <a:lstStyle/>
                    <a:p>
                      <a:r>
                        <a:rPr lang="en-US" sz="2800" b="0" dirty="0">
                          <a:solidFill>
                            <a:schemeClr val="tx1"/>
                          </a:solidFill>
                        </a:rPr>
                        <a:t>QBI</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2800" b="0" dirty="0">
                          <a:solidFill>
                            <a:schemeClr val="tx1"/>
                          </a:solidFill>
                        </a:rPr>
                        <a:t>$100,000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451909"/>
                  </a:ext>
                </a:extLst>
              </a:tr>
              <a:tr h="370840">
                <a:tc>
                  <a:txBody>
                    <a:bodyPr/>
                    <a:lstStyle/>
                    <a:p>
                      <a:r>
                        <a:rPr lang="en-US" sz="2800" b="0" dirty="0">
                          <a:solidFill>
                            <a:schemeClr val="tx1"/>
                          </a:solidFill>
                        </a:rPr>
                        <a:t>Net capital gains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2800" b="0" dirty="0">
                          <a:solidFill>
                            <a:schemeClr val="tx1"/>
                          </a:solidFill>
                        </a:rPr>
                        <a:t>$7,000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8732587"/>
                  </a:ext>
                </a:extLst>
              </a:tr>
              <a:tr h="370840">
                <a:tc>
                  <a:txBody>
                    <a:bodyPr/>
                    <a:lstStyle/>
                    <a:p>
                      <a:r>
                        <a:rPr lang="en-US" sz="2800" b="0" dirty="0">
                          <a:solidFill>
                            <a:schemeClr val="tx1"/>
                          </a:solidFill>
                        </a:rPr>
                        <a:t>Taxable income, before QBID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800" b="0" dirty="0">
                          <a:solidFill>
                            <a:schemeClr val="tx1"/>
                          </a:solidFill>
                        </a:rPr>
                        <a:t>$81,000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92764964"/>
                  </a:ext>
                </a:extLst>
              </a:tr>
            </a:tbl>
          </a:graphicData>
        </a:graphic>
      </p:graphicFrame>
    </p:spTree>
    <p:custDataLst>
      <p:tags r:id="rId1"/>
    </p:custDataLst>
    <p:extLst>
      <p:ext uri="{BB962C8B-B14F-4D97-AF65-F5344CB8AC3E}">
        <p14:creationId xmlns:p14="http://schemas.microsoft.com/office/powerpoint/2010/main" val="1917526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F328D-64AB-4421-8EC6-6EC82A31785E}"/>
              </a:ext>
            </a:extLst>
          </p:cNvPr>
          <p:cNvSpPr>
            <a:spLocks noGrp="1"/>
          </p:cNvSpPr>
          <p:nvPr>
            <p:ph type="title"/>
          </p:nvPr>
        </p:nvSpPr>
        <p:spPr/>
        <p:txBody>
          <a:bodyPr/>
          <a:lstStyle/>
          <a:p>
            <a:r>
              <a:rPr lang="en-US" dirty="0"/>
              <a:t>Example – At or Below Threshold  </a:t>
            </a:r>
            <a:br>
              <a:rPr lang="en-US" dirty="0"/>
            </a:br>
            <a:r>
              <a:rPr lang="en-US" sz="3200" dirty="0"/>
              <a:t>Taxable Income Limitation (cont’d)</a:t>
            </a:r>
            <a:endParaRPr lang="en-US" dirty="0"/>
          </a:p>
        </p:txBody>
      </p:sp>
      <p:graphicFrame>
        <p:nvGraphicFramePr>
          <p:cNvPr id="4" name="Table 3">
            <a:extLst>
              <a:ext uri="{FF2B5EF4-FFF2-40B4-BE49-F238E27FC236}">
                <a16:creationId xmlns:a16="http://schemas.microsoft.com/office/drawing/2014/main" id="{00FF5843-E04E-43E5-9FE1-9AE91A89E031}"/>
              </a:ext>
            </a:extLst>
          </p:cNvPr>
          <p:cNvGraphicFramePr>
            <a:graphicFrameLocks noGrp="1"/>
          </p:cNvGraphicFramePr>
          <p:nvPr>
            <p:extLst/>
          </p:nvPr>
        </p:nvGraphicFramePr>
        <p:xfrm>
          <a:off x="1115616" y="1904930"/>
          <a:ext cx="6492240" cy="1452063"/>
        </p:xfrm>
        <a:graphic>
          <a:graphicData uri="http://schemas.openxmlformats.org/drawingml/2006/table">
            <a:tbl>
              <a:tblPr firstRow="1" bandRow="1">
                <a:tableStyleId>{5C22544A-7EE6-4342-B048-85BDC9FD1C3A}</a:tableStyleId>
              </a:tblPr>
              <a:tblGrid>
                <a:gridCol w="4754880">
                  <a:extLst>
                    <a:ext uri="{9D8B030D-6E8A-4147-A177-3AD203B41FA5}">
                      <a16:colId xmlns:a16="http://schemas.microsoft.com/office/drawing/2014/main" val="4247903873"/>
                    </a:ext>
                  </a:extLst>
                </a:gridCol>
                <a:gridCol w="1737360">
                  <a:extLst>
                    <a:ext uri="{9D8B030D-6E8A-4147-A177-3AD203B41FA5}">
                      <a16:colId xmlns:a16="http://schemas.microsoft.com/office/drawing/2014/main" val="407776139"/>
                    </a:ext>
                  </a:extLst>
                </a:gridCol>
              </a:tblGrid>
              <a:tr h="484021">
                <a:tc>
                  <a:txBody>
                    <a:bodyPr/>
                    <a:lstStyle/>
                    <a:p>
                      <a:r>
                        <a:rPr lang="en-US" sz="2800" b="0" dirty="0">
                          <a:solidFill>
                            <a:schemeClr val="tx1"/>
                          </a:solidFill>
                        </a:rPr>
                        <a:t>QBI</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2800" b="0" dirty="0">
                          <a:solidFill>
                            <a:schemeClr val="tx1"/>
                          </a:solidFill>
                        </a:rPr>
                        <a:t>$100,000</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451909"/>
                  </a:ext>
                </a:extLst>
              </a:tr>
              <a:tr h="484021">
                <a:tc>
                  <a:txBody>
                    <a:bodyPr/>
                    <a:lstStyle/>
                    <a:p>
                      <a:r>
                        <a:rPr lang="en-US" sz="2800" b="0" dirty="0">
                          <a:solidFill>
                            <a:schemeClr val="tx1"/>
                          </a:solidFill>
                        </a:rPr>
                        <a:t>Net capital gains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2800" b="0" dirty="0">
                          <a:solidFill>
                            <a:schemeClr val="tx1"/>
                          </a:solidFill>
                        </a:rPr>
                        <a:t>$7,000</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8732587"/>
                  </a:ext>
                </a:extLst>
              </a:tr>
              <a:tr h="484021">
                <a:tc>
                  <a:txBody>
                    <a:bodyPr/>
                    <a:lstStyle/>
                    <a:p>
                      <a:r>
                        <a:rPr lang="en-US" sz="2800" b="0" dirty="0">
                          <a:solidFill>
                            <a:schemeClr val="tx1"/>
                          </a:solidFill>
                        </a:rPr>
                        <a:t>Taxable income, before QBID</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800" b="0" dirty="0">
                          <a:solidFill>
                            <a:schemeClr val="tx1"/>
                          </a:solidFill>
                        </a:rPr>
                        <a:t>$81,000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92764964"/>
                  </a:ext>
                </a:extLst>
              </a:tr>
            </a:tbl>
          </a:graphicData>
        </a:graphic>
      </p:graphicFrame>
      <p:graphicFrame>
        <p:nvGraphicFramePr>
          <p:cNvPr id="11" name="Table 10">
            <a:extLst>
              <a:ext uri="{FF2B5EF4-FFF2-40B4-BE49-F238E27FC236}">
                <a16:creationId xmlns:a16="http://schemas.microsoft.com/office/drawing/2014/main" id="{12B5FD83-30BB-47F5-969C-F85769C6EADB}"/>
              </a:ext>
            </a:extLst>
          </p:cNvPr>
          <p:cNvGraphicFramePr>
            <a:graphicFrameLocks noGrp="1"/>
          </p:cNvGraphicFramePr>
          <p:nvPr>
            <p:extLst>
              <p:ext uri="{D42A27DB-BD31-4B8C-83A1-F6EECF244321}">
                <p14:modId xmlns:p14="http://schemas.microsoft.com/office/powerpoint/2010/main" val="812319247"/>
              </p:ext>
            </p:extLst>
          </p:nvPr>
        </p:nvGraphicFramePr>
        <p:xfrm>
          <a:off x="971600" y="3849547"/>
          <a:ext cx="8046720" cy="1595676"/>
        </p:xfrm>
        <a:graphic>
          <a:graphicData uri="http://schemas.openxmlformats.org/drawingml/2006/table">
            <a:tbl>
              <a:tblPr firstRow="1" bandRow="1">
                <a:tableStyleId>{5C22544A-7EE6-4342-B048-85BDC9FD1C3A}</a:tableStyleId>
              </a:tblPr>
              <a:tblGrid>
                <a:gridCol w="8046720">
                  <a:extLst>
                    <a:ext uri="{9D8B030D-6E8A-4147-A177-3AD203B41FA5}">
                      <a16:colId xmlns:a16="http://schemas.microsoft.com/office/drawing/2014/main" val="4247903873"/>
                    </a:ext>
                  </a:extLst>
                </a:gridCol>
              </a:tblGrid>
              <a:tr h="531892">
                <a:tc>
                  <a:txBody>
                    <a:bodyPr/>
                    <a:lstStyle/>
                    <a:p>
                      <a:r>
                        <a:rPr lang="en-US" sz="2800" b="0" dirty="0">
                          <a:solidFill>
                            <a:schemeClr val="tx1"/>
                          </a:solidFill>
                        </a:rPr>
                        <a:t>QBID is limited to the lesser of:</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451909"/>
                  </a:ext>
                </a:extLst>
              </a:tr>
              <a:tr h="531892">
                <a:tc>
                  <a:txBody>
                    <a:bodyPr/>
                    <a:lstStyle/>
                    <a:p>
                      <a:pPr marL="231775" indent="-231775">
                        <a:buFont typeface="Arial" panose="020B0604020202020204" pitchFamily="34" charset="0"/>
                        <a:buChar char="•"/>
                      </a:pPr>
                      <a:r>
                        <a:rPr lang="en-US" sz="2800" b="0" dirty="0">
                          <a:solidFill>
                            <a:schemeClr val="tx1"/>
                          </a:solidFill>
                        </a:rPr>
                        <a:t>20% x $100,000 (QBI) = $20,000, or</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8732587"/>
                  </a:ext>
                </a:extLst>
              </a:tr>
              <a:tr h="531892">
                <a:tc>
                  <a:txBody>
                    <a:bodyPr/>
                    <a:lstStyle/>
                    <a:p>
                      <a:pPr marL="231775" marR="0" lvl="0" indent="-2317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solidFill>
                            <a:schemeClr val="tx1"/>
                          </a:solidFill>
                        </a:rPr>
                        <a:t>20% x ($81,000 (TI) – $7,000 (NCG)) = </a:t>
                      </a:r>
                      <a:r>
                        <a:rPr lang="en-US" sz="2800" b="1" dirty="0">
                          <a:solidFill>
                            <a:srgbClr val="FFFF00"/>
                          </a:solidFill>
                          <a:latin typeface="+mn-lt"/>
                          <a:ea typeface="+mn-ea"/>
                          <a:cs typeface="+mn-cs"/>
                        </a:rPr>
                        <a:t>$14,800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71401265"/>
                  </a:ext>
                </a:extLst>
              </a:tr>
            </a:tbl>
          </a:graphicData>
        </a:graphic>
      </p:graphicFrame>
    </p:spTree>
    <p:custDataLst>
      <p:tags r:id="rId1"/>
    </p:custDataLst>
    <p:extLst>
      <p:ext uri="{BB962C8B-B14F-4D97-AF65-F5344CB8AC3E}">
        <p14:creationId xmlns:p14="http://schemas.microsoft.com/office/powerpoint/2010/main" val="2497544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897BE-150C-4F5D-88BC-FCD570A9E96E}"/>
              </a:ext>
            </a:extLst>
          </p:cNvPr>
          <p:cNvSpPr>
            <a:spLocks noGrp="1"/>
          </p:cNvSpPr>
          <p:nvPr>
            <p:ph idx="1"/>
          </p:nvPr>
        </p:nvSpPr>
        <p:spPr>
          <a:xfrm>
            <a:off x="1042988" y="1989138"/>
            <a:ext cx="7839075" cy="4464050"/>
          </a:xfrm>
        </p:spPr>
        <p:txBody>
          <a:bodyPr>
            <a:normAutofit/>
          </a:bodyPr>
          <a:lstStyle/>
          <a:p>
            <a:pPr>
              <a:defRPr/>
            </a:pPr>
            <a:r>
              <a:rPr lang="en-US" dirty="0"/>
              <a:t>General computation is 20% QBI plus 20% REIT/PTP income (subject to limitations)</a:t>
            </a:r>
          </a:p>
          <a:p>
            <a:pPr>
              <a:defRPr/>
            </a:pPr>
            <a:endParaRPr lang="en-US" dirty="0"/>
          </a:p>
          <a:p>
            <a:pPr>
              <a:defRPr/>
            </a:pPr>
            <a:r>
              <a:rPr lang="en-US" dirty="0"/>
              <a:t>QBID cannot exceed 20% (Taxable Income – Net Capital Gains)  </a:t>
            </a:r>
          </a:p>
          <a:p>
            <a:pPr>
              <a:defRPr/>
            </a:pPr>
            <a:endParaRPr lang="en-US" sz="1800" dirty="0"/>
          </a:p>
          <a:p>
            <a:pPr>
              <a:defRPr/>
            </a:pPr>
            <a:r>
              <a:rPr lang="en-US" dirty="0"/>
              <a:t>Threshold is $157,500; $315,000 MFJ</a:t>
            </a:r>
            <a:endParaRPr lang="en-US" sz="3200" dirty="0"/>
          </a:p>
        </p:txBody>
      </p:sp>
      <p:sp>
        <p:nvSpPr>
          <p:cNvPr id="52227" name="Title 2">
            <a:extLst>
              <a:ext uri="{FF2B5EF4-FFF2-40B4-BE49-F238E27FC236}">
                <a16:creationId xmlns:a16="http://schemas.microsoft.com/office/drawing/2014/main" id="{79A09EA1-5995-4364-9778-FE59DEA2D1FE}"/>
              </a:ext>
            </a:extLst>
          </p:cNvPr>
          <p:cNvSpPr>
            <a:spLocks noGrp="1"/>
          </p:cNvSpPr>
          <p:nvPr>
            <p:ph type="title"/>
          </p:nvPr>
        </p:nvSpPr>
        <p:spPr/>
        <p:txBody>
          <a:bodyPr/>
          <a:lstStyle/>
          <a:p>
            <a:r>
              <a:rPr lang="en-US" altLang="en-US" dirty="0">
                <a:cs typeface="Times New Roman" panose="02020603050405020304" pitchFamily="18" charset="0"/>
              </a:rPr>
              <a:t>Most Important Points</a:t>
            </a:r>
            <a:endParaRPr lang="en-US" altLang="en-US" dirty="0"/>
          </a:p>
        </p:txBody>
      </p:sp>
    </p:spTree>
    <p:extLst>
      <p:ext uri="{BB962C8B-B14F-4D97-AF65-F5344CB8AC3E}">
        <p14:creationId xmlns:p14="http://schemas.microsoft.com/office/powerpoint/2010/main" val="1167071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2CD96500-7DD0-49E2-9524-B5E876F2E07E}"/>
              </a:ext>
            </a:extLst>
          </p:cNvPr>
          <p:cNvSpPr>
            <a:spLocks noGrp="1"/>
          </p:cNvSpPr>
          <p:nvPr>
            <p:ph idx="1"/>
          </p:nvPr>
        </p:nvSpPr>
        <p:spPr>
          <a:xfrm>
            <a:off x="1042988" y="1989138"/>
            <a:ext cx="7839075" cy="4464050"/>
          </a:xfrm>
        </p:spPr>
        <p:txBody>
          <a:bodyPr>
            <a:normAutofit/>
          </a:bodyPr>
          <a:lstStyle/>
          <a:p>
            <a:pPr>
              <a:defRPr/>
            </a:pPr>
            <a:r>
              <a:rPr lang="en-US" dirty="0"/>
              <a:t>Pass-through Entities provide information on Form K-1</a:t>
            </a:r>
          </a:p>
          <a:p>
            <a:pPr>
              <a:defRPr/>
            </a:pPr>
            <a:endParaRPr lang="en-US" sz="1800" dirty="0"/>
          </a:p>
          <a:p>
            <a:pPr>
              <a:defRPr/>
            </a:pPr>
            <a:r>
              <a:rPr lang="en-US" dirty="0"/>
              <a:t>QBI only includes net amounts of qualified items of income, gain, deduction and loss from a qualified trade or business </a:t>
            </a:r>
          </a:p>
          <a:p>
            <a:pPr marL="0" indent="0">
              <a:buFontTx/>
              <a:buNone/>
              <a:defRPr/>
            </a:pPr>
            <a:endParaRPr lang="en-US" sz="1800" dirty="0"/>
          </a:p>
          <a:p>
            <a:pPr>
              <a:defRPr/>
            </a:pPr>
            <a:r>
              <a:rPr lang="en-US" dirty="0"/>
              <a:t>Specified Service Trades or Business subject to certain limitations</a:t>
            </a:r>
          </a:p>
        </p:txBody>
      </p:sp>
      <p:sp>
        <p:nvSpPr>
          <p:cNvPr id="54275" name="Title 2">
            <a:extLst>
              <a:ext uri="{FF2B5EF4-FFF2-40B4-BE49-F238E27FC236}">
                <a16:creationId xmlns:a16="http://schemas.microsoft.com/office/drawing/2014/main" id="{9DD2D327-110E-48DB-8EB2-902CF521E9F5}"/>
              </a:ext>
            </a:extLst>
          </p:cNvPr>
          <p:cNvSpPr>
            <a:spLocks noGrp="1"/>
          </p:cNvSpPr>
          <p:nvPr>
            <p:ph type="title"/>
          </p:nvPr>
        </p:nvSpPr>
        <p:spPr/>
        <p:txBody>
          <a:bodyPr/>
          <a:lstStyle/>
          <a:p>
            <a:r>
              <a:rPr lang="en-US" altLang="en-US" dirty="0">
                <a:cs typeface="Times New Roman" panose="02020603050405020304" pitchFamily="18" charset="0"/>
              </a:rPr>
              <a:t>Most Important Points</a:t>
            </a:r>
            <a:endParaRPr lang="en-US" altLang="en-US" dirty="0"/>
          </a:p>
        </p:txBody>
      </p:sp>
    </p:spTree>
    <p:extLst>
      <p:ext uri="{BB962C8B-B14F-4D97-AF65-F5344CB8AC3E}">
        <p14:creationId xmlns:p14="http://schemas.microsoft.com/office/powerpoint/2010/main" val="1127811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F30C0-0759-4204-BBB5-8BCC43E8A821}"/>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A303991-7416-4C87-B99D-A2965C720A2C}"/>
              </a:ext>
            </a:extLst>
          </p:cNvPr>
          <p:cNvSpPr>
            <a:spLocks noGrp="1"/>
          </p:cNvSpPr>
          <p:nvPr>
            <p:ph idx="1"/>
          </p:nvPr>
        </p:nvSpPr>
        <p:spPr/>
        <p:txBody>
          <a:bodyPr/>
          <a:lstStyle/>
          <a:p>
            <a:pPr>
              <a:spcBef>
                <a:spcPts val="2400"/>
              </a:spcBef>
            </a:pPr>
            <a:r>
              <a:rPr lang="en-US" dirty="0"/>
              <a:t>IRS.gov/TaxReform</a:t>
            </a:r>
          </a:p>
          <a:p>
            <a:pPr>
              <a:spcBef>
                <a:spcPts val="2400"/>
              </a:spcBef>
            </a:pPr>
            <a:r>
              <a:rPr lang="en-US" dirty="0"/>
              <a:t>REG-107892-18 Proposed Regulations Qualified Business Income Deduction</a:t>
            </a:r>
          </a:p>
          <a:p>
            <a:pPr>
              <a:spcBef>
                <a:spcPts val="2400"/>
              </a:spcBef>
            </a:pPr>
            <a:r>
              <a:rPr lang="en-US" dirty="0"/>
              <a:t>Notice 2018-64 Methods for Calculating W-2 Wages for Purposes of Section 199A</a:t>
            </a:r>
          </a:p>
          <a:p>
            <a:pPr>
              <a:spcBef>
                <a:spcPts val="2400"/>
              </a:spcBef>
            </a:pPr>
            <a:r>
              <a:rPr lang="en-US" dirty="0"/>
              <a:t>Instructions to Form 1040</a:t>
            </a:r>
          </a:p>
          <a:p>
            <a:pPr>
              <a:spcBef>
                <a:spcPts val="2400"/>
              </a:spcBef>
            </a:pPr>
            <a:r>
              <a:rPr lang="en-US" dirty="0"/>
              <a:t>Publication 535, </a:t>
            </a:r>
            <a:r>
              <a:rPr lang="en-US" i="1" dirty="0"/>
              <a:t>Business Expenses</a:t>
            </a:r>
          </a:p>
          <a:p>
            <a:endParaRPr lang="en-US" dirty="0"/>
          </a:p>
        </p:txBody>
      </p:sp>
    </p:spTree>
    <p:custDataLst>
      <p:tags r:id="rId1"/>
    </p:custDataLst>
    <p:extLst>
      <p:ext uri="{BB962C8B-B14F-4D97-AF65-F5344CB8AC3E}">
        <p14:creationId xmlns:p14="http://schemas.microsoft.com/office/powerpoint/2010/main" val="1980273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D0D16C61-B78E-4005-B483-7E370B801AAA}"/>
              </a:ext>
            </a:extLst>
          </p:cNvPr>
          <p:cNvSpPr>
            <a:spLocks noGrp="1" noChangeArrowheads="1"/>
          </p:cNvSpPr>
          <p:nvPr>
            <p:ph type="body" idx="1"/>
          </p:nvPr>
        </p:nvSpPr>
        <p:spPr>
          <a:xfrm>
            <a:off x="1619672" y="2132856"/>
            <a:ext cx="7283450" cy="3024188"/>
          </a:xfrm>
        </p:spPr>
        <p:txBody>
          <a:bodyPr/>
          <a:lstStyle/>
          <a:p>
            <a:pPr>
              <a:buFontTx/>
              <a:buNone/>
            </a:pPr>
            <a:r>
              <a:rPr lang="en-US" altLang="en-US" sz="3600" b="1" dirty="0"/>
              <a:t>Richard Furlong, Jr.</a:t>
            </a:r>
          </a:p>
          <a:p>
            <a:pPr>
              <a:buFontTx/>
              <a:buNone/>
            </a:pPr>
            <a:r>
              <a:rPr lang="en-US" altLang="en-US" sz="3600" b="1" dirty="0"/>
              <a:t>Senior Stakeholder Liaison</a:t>
            </a:r>
          </a:p>
          <a:p>
            <a:pPr>
              <a:buFontTx/>
              <a:buNone/>
            </a:pPr>
            <a:r>
              <a:rPr lang="en-US" altLang="en-US" sz="3600" b="1" dirty="0"/>
              <a:t>267-941-6343</a:t>
            </a:r>
          </a:p>
          <a:p>
            <a:pPr>
              <a:buFontTx/>
              <a:buNone/>
            </a:pPr>
            <a:r>
              <a:rPr lang="en-US" altLang="en-US" sz="3600" b="1" dirty="0"/>
              <a:t>richard.g.furlong@irs.gov</a:t>
            </a:r>
          </a:p>
        </p:txBody>
      </p:sp>
      <p:sp>
        <p:nvSpPr>
          <p:cNvPr id="7171" name="Rectangle 5">
            <a:extLst>
              <a:ext uri="{FF2B5EF4-FFF2-40B4-BE49-F238E27FC236}">
                <a16:creationId xmlns:a16="http://schemas.microsoft.com/office/drawing/2014/main" id="{ED2A0441-E543-48A1-9FA4-66AC26272CBF}"/>
              </a:ext>
            </a:extLst>
          </p:cNvPr>
          <p:cNvSpPr>
            <a:spLocks noGrp="1" noChangeArrowheads="1"/>
          </p:cNvSpPr>
          <p:nvPr>
            <p:ph type="title"/>
          </p:nvPr>
        </p:nvSpPr>
        <p:spPr/>
        <p:txBody>
          <a:bodyPr/>
          <a:lstStyle/>
          <a:p>
            <a:r>
              <a:rPr lang="en-US" altLang="en-US"/>
              <a:t>Contact information</a:t>
            </a:r>
          </a:p>
        </p:txBody>
      </p:sp>
    </p:spTree>
    <p:extLst>
      <p:ext uri="{BB962C8B-B14F-4D97-AF65-F5344CB8AC3E}">
        <p14:creationId xmlns:p14="http://schemas.microsoft.com/office/powerpoint/2010/main" val="93316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44692-DDB7-4EE7-9FBD-3F121AE21E90}"/>
              </a:ext>
            </a:extLst>
          </p:cNvPr>
          <p:cNvSpPr>
            <a:spLocks noGrp="1"/>
          </p:cNvSpPr>
          <p:nvPr>
            <p:ph type="title"/>
          </p:nvPr>
        </p:nvSpPr>
        <p:spPr>
          <a:xfrm>
            <a:off x="0" y="404813"/>
            <a:ext cx="7921625" cy="935955"/>
          </a:xfrm>
        </p:spPr>
        <p:txBody>
          <a:bodyPr/>
          <a:lstStyle/>
          <a:p>
            <a:r>
              <a:rPr lang="en-US" dirty="0"/>
              <a:t>Who is Eligible?</a:t>
            </a:r>
          </a:p>
        </p:txBody>
      </p:sp>
      <p:sp>
        <p:nvSpPr>
          <p:cNvPr id="3" name="Content Placeholder 2">
            <a:extLst>
              <a:ext uri="{FF2B5EF4-FFF2-40B4-BE49-F238E27FC236}">
                <a16:creationId xmlns:a16="http://schemas.microsoft.com/office/drawing/2014/main" id="{17D02544-018F-4EBB-A9BF-88A6048A5A73}"/>
              </a:ext>
            </a:extLst>
          </p:cNvPr>
          <p:cNvSpPr>
            <a:spLocks noGrp="1"/>
          </p:cNvSpPr>
          <p:nvPr>
            <p:ph idx="1"/>
          </p:nvPr>
        </p:nvSpPr>
        <p:spPr/>
        <p:txBody>
          <a:bodyPr/>
          <a:lstStyle/>
          <a:p>
            <a:pPr marL="0" indent="0">
              <a:spcBef>
                <a:spcPts val="1800"/>
              </a:spcBef>
              <a:buNone/>
            </a:pPr>
            <a:r>
              <a:rPr lang="en-US" dirty="0"/>
              <a:t>Taxpayers, other than C corporations, with qualified business income (QBI) from a qualified trade or business (QTB) or qualified publicly traded partnership (PTP) income and Section 199A real estate investment trust (REIT) dividends may take this deduction, including:</a:t>
            </a:r>
          </a:p>
          <a:p>
            <a:pPr lvl="1">
              <a:spcBef>
                <a:spcPts val="1800"/>
              </a:spcBef>
            </a:pPr>
            <a:r>
              <a:rPr lang="en-US" dirty="0"/>
              <a:t> Individuals,</a:t>
            </a:r>
          </a:p>
          <a:p>
            <a:pPr lvl="1">
              <a:spcBef>
                <a:spcPts val="1800"/>
              </a:spcBef>
            </a:pPr>
            <a:r>
              <a:rPr lang="en-US" dirty="0"/>
              <a:t> Certain trusts and estates.</a:t>
            </a:r>
          </a:p>
          <a:p>
            <a:pPr marL="0" indent="0">
              <a:buNone/>
            </a:pPr>
            <a:endParaRPr lang="en-US" dirty="0"/>
          </a:p>
        </p:txBody>
      </p:sp>
    </p:spTree>
    <p:custDataLst>
      <p:tags r:id="rId1"/>
    </p:custDataLst>
    <p:extLst>
      <p:ext uri="{BB962C8B-B14F-4D97-AF65-F5344CB8AC3E}">
        <p14:creationId xmlns:p14="http://schemas.microsoft.com/office/powerpoint/2010/main" val="359379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FC38-C47F-4D92-B17E-6C961F10CD01}"/>
              </a:ext>
            </a:extLst>
          </p:cNvPr>
          <p:cNvSpPr>
            <a:spLocks noGrp="1"/>
          </p:cNvSpPr>
          <p:nvPr>
            <p:ph type="title"/>
          </p:nvPr>
        </p:nvSpPr>
        <p:spPr/>
        <p:txBody>
          <a:bodyPr/>
          <a:lstStyle/>
          <a:p>
            <a:r>
              <a:rPr lang="en-US" dirty="0"/>
              <a:t>What is the Deduction?</a:t>
            </a:r>
          </a:p>
        </p:txBody>
      </p:sp>
      <p:sp>
        <p:nvSpPr>
          <p:cNvPr id="3" name="Content Placeholder 2">
            <a:extLst>
              <a:ext uri="{FF2B5EF4-FFF2-40B4-BE49-F238E27FC236}">
                <a16:creationId xmlns:a16="http://schemas.microsoft.com/office/drawing/2014/main" id="{ED699A38-C104-42AF-96D1-28683C08AA29}"/>
              </a:ext>
            </a:extLst>
          </p:cNvPr>
          <p:cNvSpPr>
            <a:spLocks noGrp="1"/>
          </p:cNvSpPr>
          <p:nvPr>
            <p:ph idx="1"/>
          </p:nvPr>
        </p:nvSpPr>
        <p:spPr>
          <a:xfrm>
            <a:off x="971600" y="1844824"/>
            <a:ext cx="7992938" cy="4680520"/>
          </a:xfrm>
        </p:spPr>
        <p:txBody>
          <a:bodyPr/>
          <a:lstStyle/>
          <a:p>
            <a:pPr marL="0" indent="0">
              <a:spcBef>
                <a:spcPts val="1200"/>
              </a:spcBef>
              <a:buNone/>
            </a:pPr>
            <a:r>
              <a:rPr lang="en-US" sz="3000" dirty="0"/>
              <a:t>Generally, individuals and certain trusts and estates may be entitled to a qualified business income deduction (QBID) of up to 20% of:</a:t>
            </a:r>
          </a:p>
          <a:p>
            <a:pPr marL="971550" lvl="1" indent="-514350">
              <a:spcBef>
                <a:spcPts val="1200"/>
              </a:spcBef>
              <a:buSzPct val="110000"/>
              <a:buFont typeface="+mj-lt"/>
              <a:buAutoNum type="arabicPeriod"/>
            </a:pPr>
            <a:r>
              <a:rPr lang="en-US" dirty="0"/>
              <a:t>qualified business income (QBI), plus </a:t>
            </a:r>
          </a:p>
          <a:p>
            <a:pPr marL="971550" lvl="1" indent="-514350">
              <a:spcBef>
                <a:spcPts val="1200"/>
              </a:spcBef>
              <a:buSzPct val="110000"/>
              <a:buFont typeface="+mj-lt"/>
              <a:buAutoNum type="arabicPeriod"/>
            </a:pPr>
            <a:r>
              <a:rPr lang="en-US" dirty="0"/>
              <a:t>combined Section 199A REIT dividends and qualified PTP income.</a:t>
            </a:r>
          </a:p>
          <a:p>
            <a:pPr marL="57150" indent="0">
              <a:spcBef>
                <a:spcPts val="1200"/>
              </a:spcBef>
              <a:buNone/>
            </a:pPr>
            <a:r>
              <a:rPr lang="en-US" dirty="0"/>
              <a:t>The deduction is subject to limitations.</a:t>
            </a:r>
          </a:p>
        </p:txBody>
      </p:sp>
    </p:spTree>
    <p:custDataLst>
      <p:tags r:id="rId1"/>
    </p:custDataLst>
    <p:extLst>
      <p:ext uri="{BB962C8B-B14F-4D97-AF65-F5344CB8AC3E}">
        <p14:creationId xmlns:p14="http://schemas.microsoft.com/office/powerpoint/2010/main" val="212367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AB882-256E-4196-A36E-5D0BF541A4A2}"/>
              </a:ext>
            </a:extLst>
          </p:cNvPr>
          <p:cNvSpPr>
            <a:spLocks noGrp="1"/>
          </p:cNvSpPr>
          <p:nvPr>
            <p:ph type="title"/>
          </p:nvPr>
        </p:nvSpPr>
        <p:spPr/>
        <p:txBody>
          <a:bodyPr/>
          <a:lstStyle/>
          <a:p>
            <a:r>
              <a:rPr lang="en-US" dirty="0"/>
              <a:t>Qualified Business Income</a:t>
            </a:r>
          </a:p>
        </p:txBody>
      </p:sp>
      <p:sp>
        <p:nvSpPr>
          <p:cNvPr id="3" name="Content Placeholder 2">
            <a:extLst>
              <a:ext uri="{FF2B5EF4-FFF2-40B4-BE49-F238E27FC236}">
                <a16:creationId xmlns:a16="http://schemas.microsoft.com/office/drawing/2014/main" id="{95FFA0E5-DC7F-400D-84ED-DF9FEB6BA766}"/>
              </a:ext>
            </a:extLst>
          </p:cNvPr>
          <p:cNvSpPr>
            <a:spLocks noGrp="1"/>
          </p:cNvSpPr>
          <p:nvPr>
            <p:ph idx="1"/>
          </p:nvPr>
        </p:nvSpPr>
        <p:spPr/>
        <p:txBody>
          <a:bodyPr/>
          <a:lstStyle/>
          <a:p>
            <a:pPr>
              <a:spcBef>
                <a:spcPts val="1800"/>
              </a:spcBef>
              <a:spcAft>
                <a:spcPts val="0"/>
              </a:spcAft>
            </a:pPr>
            <a:r>
              <a:rPr lang="en-US" sz="3200" dirty="0"/>
              <a:t>QBI is the net amount of income, gain, deduction, and loss from any qualified trade or business (QTB) including those conducted through:</a:t>
            </a:r>
          </a:p>
          <a:p>
            <a:pPr lvl="1">
              <a:spcBef>
                <a:spcPts val="300"/>
              </a:spcBef>
              <a:spcAft>
                <a:spcPts val="0"/>
              </a:spcAft>
            </a:pPr>
            <a:r>
              <a:rPr lang="en-US" sz="3200" dirty="0"/>
              <a:t> Sole proprietorships,</a:t>
            </a:r>
          </a:p>
          <a:p>
            <a:pPr lvl="1">
              <a:spcBef>
                <a:spcPts val="300"/>
              </a:spcBef>
              <a:spcAft>
                <a:spcPts val="0"/>
              </a:spcAft>
            </a:pPr>
            <a:r>
              <a:rPr lang="en-US" sz="3200" dirty="0"/>
              <a:t> S corporations,</a:t>
            </a:r>
          </a:p>
          <a:p>
            <a:pPr lvl="1">
              <a:spcBef>
                <a:spcPts val="300"/>
              </a:spcBef>
              <a:spcAft>
                <a:spcPts val="0"/>
              </a:spcAft>
            </a:pPr>
            <a:r>
              <a:rPr lang="en-US" sz="3200" dirty="0"/>
              <a:t> Partnerships,  </a:t>
            </a:r>
          </a:p>
          <a:p>
            <a:pPr lvl="1">
              <a:spcBef>
                <a:spcPts val="300"/>
              </a:spcBef>
              <a:spcAft>
                <a:spcPts val="0"/>
              </a:spcAft>
            </a:pPr>
            <a:r>
              <a:rPr lang="en-US" sz="3200" dirty="0"/>
              <a:t> Trusts, and </a:t>
            </a:r>
          </a:p>
          <a:p>
            <a:pPr lvl="1">
              <a:spcBef>
                <a:spcPts val="300"/>
              </a:spcBef>
              <a:spcAft>
                <a:spcPts val="0"/>
              </a:spcAft>
            </a:pPr>
            <a:r>
              <a:rPr lang="en-US" sz="3200" dirty="0"/>
              <a:t> Estates.</a:t>
            </a:r>
          </a:p>
          <a:p>
            <a:pPr lvl="1">
              <a:spcBef>
                <a:spcPts val="1800"/>
              </a:spcBef>
              <a:spcAft>
                <a:spcPts val="0"/>
              </a:spcAft>
            </a:pPr>
            <a:endParaRPr lang="en-US" sz="3200" dirty="0"/>
          </a:p>
          <a:p>
            <a:endParaRPr lang="en-US" dirty="0"/>
          </a:p>
        </p:txBody>
      </p:sp>
    </p:spTree>
    <p:custDataLst>
      <p:tags r:id="rId1"/>
    </p:custDataLst>
    <p:extLst>
      <p:ext uri="{BB962C8B-B14F-4D97-AF65-F5344CB8AC3E}">
        <p14:creationId xmlns:p14="http://schemas.microsoft.com/office/powerpoint/2010/main" val="24839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029F-1D2B-4942-9E88-26922F3ED113}"/>
              </a:ext>
            </a:extLst>
          </p:cNvPr>
          <p:cNvSpPr>
            <a:spLocks noGrp="1"/>
          </p:cNvSpPr>
          <p:nvPr>
            <p:ph type="title"/>
          </p:nvPr>
        </p:nvSpPr>
        <p:spPr/>
        <p:txBody>
          <a:bodyPr/>
          <a:lstStyle/>
          <a:p>
            <a:r>
              <a:rPr lang="en-US" dirty="0"/>
              <a:t>QBI Does Not Include</a:t>
            </a:r>
          </a:p>
        </p:txBody>
      </p:sp>
      <p:sp>
        <p:nvSpPr>
          <p:cNvPr id="3" name="Content Placeholder 2">
            <a:extLst>
              <a:ext uri="{FF2B5EF4-FFF2-40B4-BE49-F238E27FC236}">
                <a16:creationId xmlns:a16="http://schemas.microsoft.com/office/drawing/2014/main" id="{9CBAA394-AF0B-4387-B8DF-68099D441F22}"/>
              </a:ext>
            </a:extLst>
          </p:cNvPr>
          <p:cNvSpPr>
            <a:spLocks noGrp="1"/>
          </p:cNvSpPr>
          <p:nvPr>
            <p:ph idx="1"/>
          </p:nvPr>
        </p:nvSpPr>
        <p:spPr/>
        <p:txBody>
          <a:bodyPr/>
          <a:lstStyle/>
          <a:p>
            <a:pPr lvl="0">
              <a:spcBef>
                <a:spcPts val="0"/>
              </a:spcBef>
            </a:pPr>
            <a:r>
              <a:rPr lang="en-US" dirty="0"/>
              <a:t>Items that are not properly includable in taxable income</a:t>
            </a:r>
          </a:p>
          <a:p>
            <a:pPr lvl="0">
              <a:spcBef>
                <a:spcPts val="0"/>
              </a:spcBef>
            </a:pPr>
            <a:r>
              <a:rPr lang="en-US" dirty="0"/>
              <a:t>Investment items such as capital gains or losses or dividends </a:t>
            </a:r>
          </a:p>
          <a:p>
            <a:pPr lvl="0">
              <a:spcBef>
                <a:spcPts val="0"/>
              </a:spcBef>
            </a:pPr>
            <a:r>
              <a:rPr lang="en-US" dirty="0"/>
              <a:t>Interest income not properly allocable to a trade or business</a:t>
            </a:r>
          </a:p>
          <a:p>
            <a:pPr lvl="0">
              <a:spcBef>
                <a:spcPts val="0"/>
              </a:spcBef>
            </a:pPr>
            <a:r>
              <a:rPr lang="en-US" dirty="0"/>
              <a:t>Wage income</a:t>
            </a:r>
          </a:p>
          <a:p>
            <a:pPr lvl="0">
              <a:spcBef>
                <a:spcPts val="0"/>
              </a:spcBef>
            </a:pPr>
            <a:r>
              <a:rPr lang="en-US" dirty="0"/>
              <a:t>Income that is not effectively connected with the conduct of a business within the United States</a:t>
            </a:r>
          </a:p>
        </p:txBody>
      </p:sp>
    </p:spTree>
    <p:custDataLst>
      <p:tags r:id="rId1"/>
    </p:custDataLst>
    <p:extLst>
      <p:ext uri="{BB962C8B-B14F-4D97-AF65-F5344CB8AC3E}">
        <p14:creationId xmlns:p14="http://schemas.microsoft.com/office/powerpoint/2010/main" val="79597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5E4E-6353-4E4F-8A30-B04B4250494C}"/>
              </a:ext>
            </a:extLst>
          </p:cNvPr>
          <p:cNvSpPr>
            <a:spLocks noGrp="1"/>
          </p:cNvSpPr>
          <p:nvPr>
            <p:ph type="title"/>
          </p:nvPr>
        </p:nvSpPr>
        <p:spPr/>
        <p:txBody>
          <a:bodyPr/>
          <a:lstStyle/>
          <a:p>
            <a:r>
              <a:rPr lang="en-US" dirty="0"/>
              <a:t>QBI Does Not Include (cont’d)</a:t>
            </a:r>
          </a:p>
        </p:txBody>
      </p:sp>
      <p:sp>
        <p:nvSpPr>
          <p:cNvPr id="3" name="Content Placeholder 2">
            <a:extLst>
              <a:ext uri="{FF2B5EF4-FFF2-40B4-BE49-F238E27FC236}">
                <a16:creationId xmlns:a16="http://schemas.microsoft.com/office/drawing/2014/main" id="{C245C0B9-F95F-4678-939C-303EF21AE736}"/>
              </a:ext>
            </a:extLst>
          </p:cNvPr>
          <p:cNvSpPr>
            <a:spLocks noGrp="1"/>
          </p:cNvSpPr>
          <p:nvPr>
            <p:ph idx="1"/>
          </p:nvPr>
        </p:nvSpPr>
        <p:spPr/>
        <p:txBody>
          <a:bodyPr/>
          <a:lstStyle/>
          <a:p>
            <a:pPr>
              <a:spcBef>
                <a:spcPts val="1200"/>
              </a:spcBef>
            </a:pPr>
            <a:r>
              <a:rPr lang="en-US" dirty="0"/>
              <a:t>Certain commodities transactions or foreign currency gains or losses</a:t>
            </a:r>
          </a:p>
          <a:p>
            <a:pPr>
              <a:spcBef>
                <a:spcPts val="1200"/>
              </a:spcBef>
            </a:pPr>
            <a:r>
              <a:rPr lang="en-US" dirty="0"/>
              <a:t>Certain dividends and payments in lieu of dividends</a:t>
            </a:r>
          </a:p>
          <a:p>
            <a:pPr>
              <a:spcBef>
                <a:spcPts val="1200"/>
              </a:spcBef>
            </a:pPr>
            <a:r>
              <a:rPr lang="en-US" dirty="0"/>
              <a:t>Certain income, loss, or deductions from notional principal contracts</a:t>
            </a:r>
          </a:p>
          <a:p>
            <a:pPr>
              <a:spcBef>
                <a:spcPts val="1200"/>
              </a:spcBef>
            </a:pPr>
            <a:r>
              <a:rPr lang="en-US" dirty="0"/>
              <a:t>Annuities (unless received in connection with the trade or business)</a:t>
            </a:r>
          </a:p>
        </p:txBody>
      </p:sp>
    </p:spTree>
    <p:custDataLst>
      <p:tags r:id="rId1"/>
    </p:custDataLst>
    <p:extLst>
      <p:ext uri="{BB962C8B-B14F-4D97-AF65-F5344CB8AC3E}">
        <p14:creationId xmlns:p14="http://schemas.microsoft.com/office/powerpoint/2010/main" val="3841192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5E4E-6353-4E4F-8A30-B04B4250494C}"/>
              </a:ext>
            </a:extLst>
          </p:cNvPr>
          <p:cNvSpPr>
            <a:spLocks noGrp="1"/>
          </p:cNvSpPr>
          <p:nvPr>
            <p:ph type="title"/>
          </p:nvPr>
        </p:nvSpPr>
        <p:spPr/>
        <p:txBody>
          <a:bodyPr/>
          <a:lstStyle/>
          <a:p>
            <a:r>
              <a:rPr lang="en-US" dirty="0"/>
              <a:t>QBI Does Not Include (cont’d)</a:t>
            </a:r>
          </a:p>
        </p:txBody>
      </p:sp>
      <p:sp>
        <p:nvSpPr>
          <p:cNvPr id="3" name="Content Placeholder 2">
            <a:extLst>
              <a:ext uri="{FF2B5EF4-FFF2-40B4-BE49-F238E27FC236}">
                <a16:creationId xmlns:a16="http://schemas.microsoft.com/office/drawing/2014/main" id="{C245C0B9-F95F-4678-939C-303EF21AE736}"/>
              </a:ext>
            </a:extLst>
          </p:cNvPr>
          <p:cNvSpPr>
            <a:spLocks noGrp="1"/>
          </p:cNvSpPr>
          <p:nvPr>
            <p:ph idx="1"/>
          </p:nvPr>
        </p:nvSpPr>
        <p:spPr/>
        <p:txBody>
          <a:bodyPr/>
          <a:lstStyle/>
          <a:p>
            <a:pPr>
              <a:spcBef>
                <a:spcPts val="2400"/>
              </a:spcBef>
            </a:pPr>
            <a:r>
              <a:rPr lang="en-US" dirty="0"/>
              <a:t>Reasonable compensation received from an      S corporation</a:t>
            </a:r>
          </a:p>
          <a:p>
            <a:pPr lvl="0">
              <a:spcBef>
                <a:spcPts val="2400"/>
              </a:spcBef>
            </a:pPr>
            <a:r>
              <a:rPr lang="en-US" dirty="0"/>
              <a:t>Guaranteed payments received from a partnership</a:t>
            </a:r>
          </a:p>
          <a:p>
            <a:pPr lvl="0">
              <a:spcBef>
                <a:spcPts val="2400"/>
              </a:spcBef>
            </a:pPr>
            <a:r>
              <a:rPr lang="en-US" dirty="0"/>
              <a:t>Payments received by a partner for services other than in a capacity as a partner</a:t>
            </a:r>
          </a:p>
          <a:p>
            <a:pPr lvl="0">
              <a:spcBef>
                <a:spcPts val="1200"/>
              </a:spcBef>
            </a:pPr>
            <a:endParaRPr lang="en-US" dirty="0"/>
          </a:p>
        </p:txBody>
      </p:sp>
    </p:spTree>
    <p:custDataLst>
      <p:tags r:id="rId1"/>
    </p:custDataLst>
    <p:extLst>
      <p:ext uri="{BB962C8B-B14F-4D97-AF65-F5344CB8AC3E}">
        <p14:creationId xmlns:p14="http://schemas.microsoft.com/office/powerpoint/2010/main" val="10683853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Custom Design">
  <a:themeElements>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FFFFFF"/>
        </a:dk1>
        <a:lt1>
          <a:srgbClr val="FFFFFF"/>
        </a:lt1>
        <a:dk2>
          <a:srgbClr val="003366"/>
        </a:dk2>
        <a:lt2>
          <a:srgbClr val="808080"/>
        </a:lt2>
        <a:accent1>
          <a:srgbClr val="5D5B72"/>
        </a:accent1>
        <a:accent2>
          <a:srgbClr val="3C3453"/>
        </a:accent2>
        <a:accent3>
          <a:srgbClr val="FFFFFF"/>
        </a:accent3>
        <a:accent4>
          <a:srgbClr val="DADADA"/>
        </a:accent4>
        <a:accent5>
          <a:srgbClr val="B6B5BC"/>
        </a:accent5>
        <a:accent6>
          <a:srgbClr val="352E4A"/>
        </a:accent6>
        <a:hlink>
          <a:srgbClr val="006594"/>
        </a:hlink>
        <a:folHlink>
          <a:srgbClr val="1795BB"/>
        </a:folHlink>
      </a:clrScheme>
      <a:clrMap bg1="lt1" tx1="dk1" bg2="lt2" tx2="dk2" accent1="accent1" accent2="accent2" accent3="accent3" accent4="accent4" accent5="accent5" accent6="accent6" hlink="hlink" folHlink="folHlink"/>
    </a:extraClrScheme>
    <a:extraClrScheme>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FFFFFF"/>
        </a:dk1>
        <a:lt1>
          <a:srgbClr val="FFFFFF"/>
        </a:lt1>
        <a:dk2>
          <a:srgbClr val="003366"/>
        </a:dk2>
        <a:lt2>
          <a:srgbClr val="808080"/>
        </a:lt2>
        <a:accent1>
          <a:srgbClr val="5D5B72"/>
        </a:accent1>
        <a:accent2>
          <a:srgbClr val="3C3453"/>
        </a:accent2>
        <a:accent3>
          <a:srgbClr val="FFFFFF"/>
        </a:accent3>
        <a:accent4>
          <a:srgbClr val="DADADA"/>
        </a:accent4>
        <a:accent5>
          <a:srgbClr val="B6B5BC"/>
        </a:accent5>
        <a:accent6>
          <a:srgbClr val="352E4A"/>
        </a:accent6>
        <a:hlink>
          <a:srgbClr val="006594"/>
        </a:hlink>
        <a:folHlink>
          <a:srgbClr val="1795BB"/>
        </a:folHlink>
      </a:clrScheme>
      <a:clrMap bg1="lt1" tx1="dk1" bg2="lt2" tx2="dk2" accent1="accent1" accent2="accent2" accent3="accent3" accent4="accent4" accent5="accent5" accent6="accent6" hlink="hlink" folHlink="folHlink"/>
    </a:extraClrScheme>
    <a:extraClrScheme>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Custom Design">
  <a:themeElements>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FFFFFF"/>
        </a:dk1>
        <a:lt1>
          <a:srgbClr val="FFFFFF"/>
        </a:lt1>
        <a:dk2>
          <a:srgbClr val="003366"/>
        </a:dk2>
        <a:lt2>
          <a:srgbClr val="808080"/>
        </a:lt2>
        <a:accent1>
          <a:srgbClr val="5D5B72"/>
        </a:accent1>
        <a:accent2>
          <a:srgbClr val="3C3453"/>
        </a:accent2>
        <a:accent3>
          <a:srgbClr val="FFFFFF"/>
        </a:accent3>
        <a:accent4>
          <a:srgbClr val="DADADA"/>
        </a:accent4>
        <a:accent5>
          <a:srgbClr val="B6B5BC"/>
        </a:accent5>
        <a:accent6>
          <a:srgbClr val="352E4A"/>
        </a:accent6>
        <a:hlink>
          <a:srgbClr val="006594"/>
        </a:hlink>
        <a:folHlink>
          <a:srgbClr val="1795BB"/>
        </a:folHlink>
      </a:clrScheme>
      <a:clrMap bg1="lt1" tx1="dk1" bg2="lt2" tx2="dk2" accent1="accent1" accent2="accent2" accent3="accent3" accent4="accent4" accent5="accent5" accent6="accent6" hlink="hlink" folHlink="folHlink"/>
    </a:extraClrScheme>
    <a:extraClrScheme>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FFC000"/>
      </a:hlink>
      <a:folHlink>
        <a:srgbClr val="1795BB"/>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FFFFFF"/>
        </a:dk1>
        <a:lt1>
          <a:srgbClr val="FFFFFF"/>
        </a:lt1>
        <a:dk2>
          <a:srgbClr val="003366"/>
        </a:dk2>
        <a:lt2>
          <a:srgbClr val="808080"/>
        </a:lt2>
        <a:accent1>
          <a:srgbClr val="5D5B72"/>
        </a:accent1>
        <a:accent2>
          <a:srgbClr val="3C3453"/>
        </a:accent2>
        <a:accent3>
          <a:srgbClr val="FFFFFF"/>
        </a:accent3>
        <a:accent4>
          <a:srgbClr val="DADADA"/>
        </a:accent4>
        <a:accent5>
          <a:srgbClr val="B6B5BC"/>
        </a:accent5>
        <a:accent6>
          <a:srgbClr val="352E4A"/>
        </a:accent6>
        <a:hlink>
          <a:srgbClr val="006594"/>
        </a:hlink>
        <a:folHlink>
          <a:srgbClr val="1795BB"/>
        </a:folHlink>
      </a:clrScheme>
      <a:clrMap bg1="lt1" tx1="dk1" bg2="lt2" tx2="dk2" accent1="accent1" accent2="accent2" accent3="accent3" accent4="accent4" accent5="accent5" accent6="accent6" hlink="hlink" folHlink="folHlink"/>
    </a:extraClrScheme>
    <a:extraClrScheme>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FFFFFF"/>
        </a:dk1>
        <a:lt1>
          <a:srgbClr val="FFFFFF"/>
        </a:lt1>
        <a:dk2>
          <a:srgbClr val="003366"/>
        </a:dk2>
        <a:lt2>
          <a:srgbClr val="808080"/>
        </a:lt2>
        <a:accent1>
          <a:srgbClr val="5D5B72"/>
        </a:accent1>
        <a:accent2>
          <a:srgbClr val="3C3453"/>
        </a:accent2>
        <a:accent3>
          <a:srgbClr val="FFFFFF"/>
        </a:accent3>
        <a:accent4>
          <a:srgbClr val="DADADA"/>
        </a:accent4>
        <a:accent5>
          <a:srgbClr val="B6B5BC"/>
        </a:accent5>
        <a:accent6>
          <a:srgbClr val="352E4A"/>
        </a:accent6>
        <a:hlink>
          <a:srgbClr val="006594"/>
        </a:hlink>
        <a:folHlink>
          <a:srgbClr val="1795BB"/>
        </a:folHlink>
      </a:clrScheme>
      <a:clrMap bg1="lt1" tx1="dk1" bg2="lt2" tx2="dk2" accent1="accent1" accent2="accent2" accent3="accent3" accent4="accent4" accent5="accent5" accent6="accent6" hlink="hlink" folHlink="folHlink"/>
    </a:extraClrScheme>
    <a:extraClrScheme>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FFFFFF"/>
        </a:dk1>
        <a:lt1>
          <a:srgbClr val="FFFFFF"/>
        </a:lt1>
        <a:dk2>
          <a:srgbClr val="003366"/>
        </a:dk2>
        <a:lt2>
          <a:srgbClr val="808080"/>
        </a:lt2>
        <a:accent1>
          <a:srgbClr val="5D5B72"/>
        </a:accent1>
        <a:accent2>
          <a:srgbClr val="3C3453"/>
        </a:accent2>
        <a:accent3>
          <a:srgbClr val="FFFFFF"/>
        </a:accent3>
        <a:accent4>
          <a:srgbClr val="DADADA"/>
        </a:accent4>
        <a:accent5>
          <a:srgbClr val="B6B5BC"/>
        </a:accent5>
        <a:accent6>
          <a:srgbClr val="352E4A"/>
        </a:accent6>
        <a:hlink>
          <a:srgbClr val="006594"/>
        </a:hlink>
        <a:folHlink>
          <a:srgbClr val="1795BB"/>
        </a:folHlink>
      </a:clrScheme>
      <a:clrMap bg1="lt1" tx1="dk1" bg2="lt2" tx2="dk2" accent1="accent1" accent2="accent2" accent3="accent3" accent4="accent4" accent5="accent5" accent6="accent6" hlink="hlink" folHlink="folHlink"/>
    </a:extraClrScheme>
    <a:extraClrScheme>
      <a:clrScheme name="1_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444ad872-2ca4-42c3-99cc-dd8f02c06e85">2KSS4ADQX6PA-972443930-974</_dlc_DocId>
    <_dlc_DocIdUrl xmlns="444ad872-2ca4-42c3-99cc-dd8f02c06e85">
      <Url>https://organization.ds.irsnet.gov/sites/SbseCsoSlf/SLFWebConfTeam/_layouts/15/DocIdRedir.aspx?ID=2KSS4ADQX6PA-972443930-974</Url>
      <Description>2KSS4ADQX6PA-972443930-974</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2AD2A3D60FA3E940AD89FB116B133126" ma:contentTypeVersion="0" ma:contentTypeDescription="Create a new document." ma:contentTypeScope="" ma:versionID="22ea8f508de1c428e990773961c4d071">
  <xsd:schema xmlns:xsd="http://www.w3.org/2001/XMLSchema" xmlns:xs="http://www.w3.org/2001/XMLSchema" xmlns:p="http://schemas.microsoft.com/office/2006/metadata/properties" xmlns:ns2="444ad872-2ca4-42c3-99cc-dd8f02c06e85" targetNamespace="http://schemas.microsoft.com/office/2006/metadata/properties" ma:root="true" ma:fieldsID="99ea510db85b2c3d5799a1e114dc893f" ns2:_="">
    <xsd:import namespace="444ad872-2ca4-42c3-99cc-dd8f02c06e85"/>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4ad872-2ca4-42c3-99cc-dd8f02c06e8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023CAD-C0F5-4E13-959D-31615ECE8B9D}">
  <ds:schemaRefs>
    <ds:schemaRef ds:uri="http://schemas.microsoft.com/sharepoint/v3/contenttype/forms"/>
  </ds:schemaRefs>
</ds:datastoreItem>
</file>

<file path=customXml/itemProps2.xml><?xml version="1.0" encoding="utf-8"?>
<ds:datastoreItem xmlns:ds="http://schemas.openxmlformats.org/officeDocument/2006/customXml" ds:itemID="{10B27352-7293-4691-A274-53927C2481FC}">
  <ds:schemaRefs>
    <ds:schemaRef ds:uri="http://schemas.microsoft.com/office/2006/documentManagement/types"/>
    <ds:schemaRef ds:uri="http://schemas.microsoft.com/office/2006/metadata/properties"/>
    <ds:schemaRef ds:uri="http://purl.org/dc/elements/1.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444ad872-2ca4-42c3-99cc-dd8f02c06e85"/>
  </ds:schemaRefs>
</ds:datastoreItem>
</file>

<file path=customXml/itemProps3.xml><?xml version="1.0" encoding="utf-8"?>
<ds:datastoreItem xmlns:ds="http://schemas.openxmlformats.org/officeDocument/2006/customXml" ds:itemID="{2EC85DC5-9B73-41B3-9725-41F575A0A1EC}">
  <ds:schemaRefs>
    <ds:schemaRef ds:uri="http://schemas.microsoft.com/sharepoint/events"/>
  </ds:schemaRefs>
</ds:datastoreItem>
</file>

<file path=customXml/itemProps4.xml><?xml version="1.0" encoding="utf-8"?>
<ds:datastoreItem xmlns:ds="http://schemas.openxmlformats.org/officeDocument/2006/customXml" ds:itemID="{1A124CDE-538F-4F6E-9D36-9CCD857941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4ad872-2ca4-42c3-99cc-dd8f02c06e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31054</TotalTime>
  <Words>1628</Words>
  <Application>Microsoft Office PowerPoint</Application>
  <PresentationFormat>On-screen Show (4:3)</PresentationFormat>
  <Paragraphs>235</Paragraphs>
  <Slides>36</Slides>
  <Notes>36</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36</vt:i4>
      </vt:variant>
    </vt:vector>
  </HeadingPairs>
  <TitlesOfParts>
    <vt:vector size="46" baseType="lpstr">
      <vt:lpstr>Arial</vt:lpstr>
      <vt:lpstr>Calibri</vt:lpstr>
      <vt:lpstr>Times New Roman</vt:lpstr>
      <vt:lpstr>Wingdings</vt:lpstr>
      <vt:lpstr>1_Custom Design</vt:lpstr>
      <vt:lpstr>2_Custom Design</vt:lpstr>
      <vt:lpstr>7_Custom Design</vt:lpstr>
      <vt:lpstr>3_Custom Design</vt:lpstr>
      <vt:lpstr>4_Custom Design</vt:lpstr>
      <vt:lpstr>5_Custom Design</vt:lpstr>
      <vt:lpstr>Tax Reform Basics   for the Qualified Business Income Deduction (199A) </vt:lpstr>
      <vt:lpstr> Objectives</vt:lpstr>
      <vt:lpstr>Overview, Definitions  and Eligibility</vt:lpstr>
      <vt:lpstr>Who is Eligible?</vt:lpstr>
      <vt:lpstr>What is the Deduction?</vt:lpstr>
      <vt:lpstr>Qualified Business Income</vt:lpstr>
      <vt:lpstr>QBI Does Not Include</vt:lpstr>
      <vt:lpstr>QBI Does Not Include (cont’d)</vt:lpstr>
      <vt:lpstr>QBI Does Not Include (cont’d)</vt:lpstr>
      <vt:lpstr>Qualified Trade or Business</vt:lpstr>
      <vt:lpstr>Specified Service Trade or Business</vt:lpstr>
      <vt:lpstr>Specified Service Trade or Business</vt:lpstr>
      <vt:lpstr>Specified Service Trade or Business5</vt:lpstr>
      <vt:lpstr>Section 162 Trade or Business</vt:lpstr>
      <vt:lpstr>Rentals</vt:lpstr>
      <vt:lpstr>REIT Dividends &amp;  PTP Income Defined</vt:lpstr>
      <vt:lpstr>Pass-Through Entity Reporting</vt:lpstr>
      <vt:lpstr>Pass-Through Entity  Reporting (cont’d)</vt:lpstr>
      <vt:lpstr>Computation</vt:lpstr>
      <vt:lpstr>General Computation</vt:lpstr>
      <vt:lpstr>QBI Component</vt:lpstr>
      <vt:lpstr>QBI Component (cont’d)</vt:lpstr>
      <vt:lpstr>Threshold Amount and  Phase-In Range </vt:lpstr>
      <vt:lpstr>Taxable Income</vt:lpstr>
      <vt:lpstr>Net Capital Gain</vt:lpstr>
      <vt:lpstr>Loss Netting – QBI Component</vt:lpstr>
      <vt:lpstr> Negative Combined REIT Dividends and PTP Income </vt:lpstr>
      <vt:lpstr>Computation</vt:lpstr>
      <vt:lpstr>General Computation   At or Below Threshold</vt:lpstr>
      <vt:lpstr>QBI Component   At or Below the Threshold </vt:lpstr>
      <vt:lpstr>Example – At or Below Threshold   Taxable Income Limitation</vt:lpstr>
      <vt:lpstr>Example – At or Below Threshold   Taxable Income Limitation (cont’d)</vt:lpstr>
      <vt:lpstr>Most Important Points</vt:lpstr>
      <vt:lpstr>Most Important Points</vt:lpstr>
      <vt:lpstr>Resources</vt:lpstr>
      <vt:lpstr>Contact information</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1 Template</dc:title>
  <dc:creator>Presentation Magazine</dc:creator>
  <cp:lastModifiedBy>Furlong Richard G</cp:lastModifiedBy>
  <cp:revision>927</cp:revision>
  <cp:lastPrinted>2018-11-20T22:03:23Z</cp:lastPrinted>
  <dcterms:created xsi:type="dcterms:W3CDTF">2005-02-22T07:02:15Z</dcterms:created>
  <dcterms:modified xsi:type="dcterms:W3CDTF">2018-12-06T16:45:30Z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C5C7B679-2FAA-4D02-82DE-13076E6428BF</vt:lpwstr>
  </property>
  <property fmtid="{D5CDD505-2E9C-101B-9397-08002B2CF9AE}" pid="3" name="ArticulatePath">
    <vt:lpwstr>199A_Trg_Draft 9-9-18 (AR) (003)</vt:lpwstr>
  </property>
  <property fmtid="{D5CDD505-2E9C-101B-9397-08002B2CF9AE}" pid="4" name="ContentTypeId">
    <vt:lpwstr>0x0101002AD2A3D60FA3E940AD89FB116B133126</vt:lpwstr>
  </property>
  <property fmtid="{D5CDD505-2E9C-101B-9397-08002B2CF9AE}" pid="5" name="_dlc_DocIdItemGuid">
    <vt:lpwstr>e5246e43-805b-4016-a49b-353dfbac2456</vt:lpwstr>
  </property>
</Properties>
</file>